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2971800"/>
  <p:notesSz cx="20104100" cy="29718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921258"/>
            <a:ext cx="17088486" cy="6240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1664208"/>
            <a:ext cx="14072870" cy="742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683514"/>
            <a:ext cx="8745284" cy="1961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683514"/>
            <a:ext cx="8745284" cy="1961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18872"/>
            <a:ext cx="18093690" cy="47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683514"/>
            <a:ext cx="18093690" cy="1961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2763774"/>
            <a:ext cx="6433312" cy="1485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2763774"/>
            <a:ext cx="4623943" cy="1485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2763774"/>
            <a:ext cx="4623943" cy="1485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4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7684" y="5"/>
            <a:ext cx="19989165" cy="2971165"/>
            <a:chOff x="57684" y="5"/>
            <a:chExt cx="19989165" cy="2971165"/>
          </a:xfrm>
        </p:grpSpPr>
        <p:sp>
          <p:nvSpPr>
            <p:cNvPr id="3" name="object 3"/>
            <p:cNvSpPr/>
            <p:nvPr/>
          </p:nvSpPr>
          <p:spPr>
            <a:xfrm>
              <a:off x="62772" y="62782"/>
              <a:ext cx="19979005" cy="2845435"/>
            </a:xfrm>
            <a:custGeom>
              <a:avLst/>
              <a:gdLst/>
              <a:ahLst/>
              <a:cxnLst/>
              <a:rect l="l" t="t" r="r" b="b"/>
              <a:pathLst>
                <a:path w="19979005" h="2845435">
                  <a:moveTo>
                    <a:pt x="0" y="2845354"/>
                  </a:moveTo>
                  <a:lnTo>
                    <a:pt x="19978525" y="2845354"/>
                  </a:lnTo>
                  <a:lnTo>
                    <a:pt x="19978525" y="0"/>
                  </a:lnTo>
                  <a:lnTo>
                    <a:pt x="0" y="0"/>
                  </a:lnTo>
                  <a:lnTo>
                    <a:pt x="0" y="2845354"/>
                  </a:lnTo>
                  <a:close/>
                </a:path>
              </a:pathLst>
            </a:custGeom>
            <a:ln w="10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20456" y="228230"/>
              <a:ext cx="0" cy="2550795"/>
            </a:xfrm>
            <a:custGeom>
              <a:avLst/>
              <a:gdLst/>
              <a:ahLst/>
              <a:cxnLst/>
              <a:rect l="l" t="t" r="r" b="b"/>
              <a:pathLst>
                <a:path w="0" h="2550795">
                  <a:moveTo>
                    <a:pt x="0" y="0"/>
                  </a:moveTo>
                  <a:lnTo>
                    <a:pt x="0" y="255037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632" y="2850447"/>
              <a:ext cx="19685000" cy="0"/>
            </a:xfrm>
            <a:custGeom>
              <a:avLst/>
              <a:gdLst/>
              <a:ahLst/>
              <a:cxnLst/>
              <a:rect l="l" t="t" r="r" b="b"/>
              <a:pathLst>
                <a:path w="19685000" h="0">
                  <a:moveTo>
                    <a:pt x="0" y="0"/>
                  </a:moveTo>
                  <a:lnTo>
                    <a:pt x="19684527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83612" y="192305"/>
              <a:ext cx="0" cy="2550795"/>
            </a:xfrm>
            <a:custGeom>
              <a:avLst/>
              <a:gdLst/>
              <a:ahLst/>
              <a:cxnLst/>
              <a:rect l="l" t="t" r="r" b="b"/>
              <a:pathLst>
                <a:path w="0" h="2550795">
                  <a:moveTo>
                    <a:pt x="0" y="2550379"/>
                  </a:moveTo>
                  <a:lnTo>
                    <a:pt x="0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91908" y="120467"/>
              <a:ext cx="19685000" cy="0"/>
            </a:xfrm>
            <a:custGeom>
              <a:avLst/>
              <a:gdLst/>
              <a:ahLst/>
              <a:cxnLst/>
              <a:rect l="l" t="t" r="r" b="b"/>
              <a:pathLst>
                <a:path w="19685000" h="0">
                  <a:moveTo>
                    <a:pt x="19684527" y="0"/>
                  </a:moveTo>
                  <a:lnTo>
                    <a:pt x="0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0456" y="120469"/>
              <a:ext cx="19863435" cy="2730500"/>
            </a:xfrm>
            <a:custGeom>
              <a:avLst/>
              <a:gdLst/>
              <a:ahLst/>
              <a:cxnLst/>
              <a:rect l="l" t="t" r="r" b="b"/>
              <a:pathLst>
                <a:path w="19863435" h="2730500">
                  <a:moveTo>
                    <a:pt x="0" y="2694056"/>
                  </a:moveTo>
                  <a:lnTo>
                    <a:pt x="0" y="2729975"/>
                  </a:lnTo>
                  <a:lnTo>
                    <a:pt x="35725" y="2729975"/>
                  </a:lnTo>
                </a:path>
                <a:path w="19863435" h="2730500">
                  <a:moveTo>
                    <a:pt x="19827430" y="2729975"/>
                  </a:moveTo>
                  <a:lnTo>
                    <a:pt x="19863156" y="2729975"/>
                  </a:lnTo>
                  <a:lnTo>
                    <a:pt x="19863156" y="2694056"/>
                  </a:lnTo>
                </a:path>
                <a:path w="19863435" h="2730500">
                  <a:moveTo>
                    <a:pt x="19863156" y="35919"/>
                  </a:moveTo>
                  <a:lnTo>
                    <a:pt x="19863156" y="0"/>
                  </a:lnTo>
                  <a:lnTo>
                    <a:pt x="19827430" y="0"/>
                  </a:lnTo>
                </a:path>
                <a:path w="19863435" h="2730500">
                  <a:moveTo>
                    <a:pt x="35725" y="0"/>
                  </a:moveTo>
                  <a:lnTo>
                    <a:pt x="0" y="0"/>
                  </a:lnTo>
                  <a:lnTo>
                    <a:pt x="0" y="35919"/>
                  </a:lnTo>
                </a:path>
              </a:pathLst>
            </a:custGeom>
            <a:ln w="10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913210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40017" y="362303"/>
              <a:ext cx="111760" cy="105410"/>
            </a:xfrm>
            <a:custGeom>
              <a:avLst/>
              <a:gdLst/>
              <a:ahLst/>
              <a:cxnLst/>
              <a:rect l="l" t="t" r="r" b="b"/>
              <a:pathLst>
                <a:path w="111759" h="105409">
                  <a:moveTo>
                    <a:pt x="72313" y="93599"/>
                  </a:moveTo>
                  <a:lnTo>
                    <a:pt x="16484" y="93599"/>
                  </a:lnTo>
                  <a:lnTo>
                    <a:pt x="71831" y="7835"/>
                  </a:lnTo>
                  <a:lnTo>
                    <a:pt x="71831" y="0"/>
                  </a:lnTo>
                  <a:lnTo>
                    <a:pt x="4965" y="0"/>
                  </a:lnTo>
                  <a:lnTo>
                    <a:pt x="4965" y="11201"/>
                  </a:lnTo>
                  <a:lnTo>
                    <a:pt x="55194" y="11201"/>
                  </a:lnTo>
                  <a:lnTo>
                    <a:pt x="0" y="96951"/>
                  </a:lnTo>
                  <a:lnTo>
                    <a:pt x="0" y="104952"/>
                  </a:lnTo>
                  <a:lnTo>
                    <a:pt x="72313" y="104952"/>
                  </a:lnTo>
                  <a:lnTo>
                    <a:pt x="72313" y="93599"/>
                  </a:lnTo>
                  <a:close/>
                </a:path>
                <a:path w="111759" h="105409">
                  <a:moveTo>
                    <a:pt x="111607" y="59829"/>
                  </a:moveTo>
                  <a:lnTo>
                    <a:pt x="74815" y="59829"/>
                  </a:lnTo>
                  <a:lnTo>
                    <a:pt x="74815" y="69913"/>
                  </a:lnTo>
                  <a:lnTo>
                    <a:pt x="111607" y="69913"/>
                  </a:lnTo>
                  <a:lnTo>
                    <a:pt x="111607" y="5982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74479" y="362295"/>
              <a:ext cx="127864" cy="10687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25382" y="353336"/>
              <a:ext cx="93002" cy="11583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7499" y="365186"/>
              <a:ext cx="137160" cy="102235"/>
            </a:xfrm>
            <a:custGeom>
              <a:avLst/>
              <a:gdLst/>
              <a:ahLst/>
              <a:cxnLst/>
              <a:rect l="l" t="t" r="r" b="b"/>
              <a:pathLst>
                <a:path w="137159" h="102234">
                  <a:moveTo>
                    <a:pt x="57594" y="91186"/>
                  </a:moveTo>
                  <a:lnTo>
                    <a:pt x="36474" y="91186"/>
                  </a:lnTo>
                  <a:lnTo>
                    <a:pt x="36474" y="0"/>
                  </a:lnTo>
                  <a:lnTo>
                    <a:pt x="26390" y="0"/>
                  </a:lnTo>
                  <a:lnTo>
                    <a:pt x="4800" y="7518"/>
                  </a:lnTo>
                  <a:lnTo>
                    <a:pt x="4800" y="15989"/>
                  </a:lnTo>
                  <a:lnTo>
                    <a:pt x="23355" y="15989"/>
                  </a:lnTo>
                  <a:lnTo>
                    <a:pt x="23355" y="91186"/>
                  </a:lnTo>
                  <a:lnTo>
                    <a:pt x="0" y="91186"/>
                  </a:lnTo>
                  <a:lnTo>
                    <a:pt x="0" y="102069"/>
                  </a:lnTo>
                  <a:lnTo>
                    <a:pt x="57594" y="102069"/>
                  </a:lnTo>
                  <a:lnTo>
                    <a:pt x="57594" y="91186"/>
                  </a:lnTo>
                  <a:close/>
                </a:path>
                <a:path w="137159" h="102234">
                  <a:moveTo>
                    <a:pt x="136613" y="63347"/>
                  </a:moveTo>
                  <a:lnTo>
                    <a:pt x="122694" y="63347"/>
                  </a:lnTo>
                  <a:lnTo>
                    <a:pt x="122694" y="14071"/>
                  </a:lnTo>
                  <a:lnTo>
                    <a:pt x="122694" y="0"/>
                  </a:lnTo>
                  <a:lnTo>
                    <a:pt x="111010" y="0"/>
                  </a:lnTo>
                  <a:lnTo>
                    <a:pt x="111010" y="14071"/>
                  </a:lnTo>
                  <a:lnTo>
                    <a:pt x="110794" y="16852"/>
                  </a:lnTo>
                  <a:lnTo>
                    <a:pt x="110617" y="20129"/>
                  </a:lnTo>
                  <a:lnTo>
                    <a:pt x="110299" y="27698"/>
                  </a:lnTo>
                  <a:lnTo>
                    <a:pt x="110210" y="63347"/>
                  </a:lnTo>
                  <a:lnTo>
                    <a:pt x="78219" y="63347"/>
                  </a:lnTo>
                  <a:lnTo>
                    <a:pt x="102057" y="28473"/>
                  </a:lnTo>
                  <a:lnTo>
                    <a:pt x="110375" y="14071"/>
                  </a:lnTo>
                  <a:lnTo>
                    <a:pt x="111010" y="14071"/>
                  </a:lnTo>
                  <a:lnTo>
                    <a:pt x="111010" y="0"/>
                  </a:lnTo>
                  <a:lnTo>
                    <a:pt x="107975" y="0"/>
                  </a:lnTo>
                  <a:lnTo>
                    <a:pt x="64300" y="65265"/>
                  </a:lnTo>
                  <a:lnTo>
                    <a:pt x="64300" y="73914"/>
                  </a:lnTo>
                  <a:lnTo>
                    <a:pt x="110210" y="73914"/>
                  </a:lnTo>
                  <a:lnTo>
                    <a:pt x="110210" y="102069"/>
                  </a:lnTo>
                  <a:lnTo>
                    <a:pt x="122694" y="102069"/>
                  </a:lnTo>
                  <a:lnTo>
                    <a:pt x="122694" y="73914"/>
                  </a:lnTo>
                  <a:lnTo>
                    <a:pt x="136613" y="73914"/>
                  </a:lnTo>
                  <a:lnTo>
                    <a:pt x="136613" y="6334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39223" y="356536"/>
              <a:ext cx="1140170" cy="32254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32262" y="768653"/>
              <a:ext cx="1112127" cy="1878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096205" y="630883"/>
              <a:ext cx="187325" cy="189230"/>
            </a:xfrm>
            <a:custGeom>
              <a:avLst/>
              <a:gdLst/>
              <a:ahLst/>
              <a:cxnLst/>
              <a:rect l="l" t="t" r="r" b="b"/>
              <a:pathLst>
                <a:path w="187325" h="189230">
                  <a:moveTo>
                    <a:pt x="130771" y="9588"/>
                  </a:moveTo>
                  <a:lnTo>
                    <a:pt x="0" y="9588"/>
                  </a:lnTo>
                  <a:lnTo>
                    <a:pt x="0" y="28638"/>
                  </a:lnTo>
                  <a:lnTo>
                    <a:pt x="53936" y="28638"/>
                  </a:lnTo>
                  <a:lnTo>
                    <a:pt x="53936" y="188658"/>
                  </a:lnTo>
                  <a:lnTo>
                    <a:pt x="76822" y="188658"/>
                  </a:lnTo>
                  <a:lnTo>
                    <a:pt x="76822" y="28638"/>
                  </a:lnTo>
                  <a:lnTo>
                    <a:pt x="130771" y="28638"/>
                  </a:lnTo>
                  <a:lnTo>
                    <a:pt x="130771" y="9588"/>
                  </a:lnTo>
                  <a:close/>
                </a:path>
                <a:path w="187325" h="189230">
                  <a:moveTo>
                    <a:pt x="182079" y="56121"/>
                  </a:moveTo>
                  <a:lnTo>
                    <a:pt x="159740" y="56121"/>
                  </a:lnTo>
                  <a:lnTo>
                    <a:pt x="159740" y="188531"/>
                  </a:lnTo>
                  <a:lnTo>
                    <a:pt x="182079" y="188531"/>
                  </a:lnTo>
                  <a:lnTo>
                    <a:pt x="182079" y="56121"/>
                  </a:lnTo>
                  <a:close/>
                </a:path>
                <a:path w="187325" h="189230">
                  <a:moveTo>
                    <a:pt x="186702" y="10083"/>
                  </a:moveTo>
                  <a:lnTo>
                    <a:pt x="185204" y="6578"/>
                  </a:lnTo>
                  <a:lnTo>
                    <a:pt x="179209" y="1308"/>
                  </a:lnTo>
                  <a:lnTo>
                    <a:pt x="175539" y="0"/>
                  </a:lnTo>
                  <a:lnTo>
                    <a:pt x="166814" y="0"/>
                  </a:lnTo>
                  <a:lnTo>
                    <a:pt x="163144" y="1308"/>
                  </a:lnTo>
                  <a:lnTo>
                    <a:pt x="157149" y="6578"/>
                  </a:lnTo>
                  <a:lnTo>
                    <a:pt x="155651" y="10083"/>
                  </a:lnTo>
                  <a:lnTo>
                    <a:pt x="155651" y="18618"/>
                  </a:lnTo>
                  <a:lnTo>
                    <a:pt x="157149" y="22059"/>
                  </a:lnTo>
                  <a:lnTo>
                    <a:pt x="163144" y="27520"/>
                  </a:lnTo>
                  <a:lnTo>
                    <a:pt x="166814" y="28879"/>
                  </a:lnTo>
                  <a:lnTo>
                    <a:pt x="175539" y="28879"/>
                  </a:lnTo>
                  <a:lnTo>
                    <a:pt x="179209" y="27520"/>
                  </a:lnTo>
                  <a:lnTo>
                    <a:pt x="185204" y="22059"/>
                  </a:lnTo>
                  <a:lnTo>
                    <a:pt x="186702" y="18618"/>
                  </a:lnTo>
                  <a:lnTo>
                    <a:pt x="186702" y="1008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303763" y="649946"/>
              <a:ext cx="205159" cy="1727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539547" y="625424"/>
              <a:ext cx="36830" cy="197485"/>
            </a:xfrm>
            <a:custGeom>
              <a:avLst/>
              <a:gdLst/>
              <a:ahLst/>
              <a:cxnLst/>
              <a:rect l="l" t="t" r="r" b="b"/>
              <a:pathLst>
                <a:path w="36830" h="197484">
                  <a:moveTo>
                    <a:pt x="22341" y="0"/>
                  </a:moveTo>
                  <a:lnTo>
                    <a:pt x="0" y="0"/>
                  </a:lnTo>
                  <a:lnTo>
                    <a:pt x="0" y="177096"/>
                  </a:lnTo>
                  <a:lnTo>
                    <a:pt x="1816" y="184543"/>
                  </a:lnTo>
                  <a:lnTo>
                    <a:pt x="9081" y="194715"/>
                  </a:lnTo>
                  <a:lnTo>
                    <a:pt x="15166" y="197258"/>
                  </a:lnTo>
                  <a:lnTo>
                    <a:pt x="23703" y="197258"/>
                  </a:lnTo>
                  <a:lnTo>
                    <a:pt x="29334" y="197076"/>
                  </a:lnTo>
                  <a:lnTo>
                    <a:pt x="33330" y="196350"/>
                  </a:lnTo>
                  <a:lnTo>
                    <a:pt x="35056" y="195805"/>
                  </a:lnTo>
                  <a:lnTo>
                    <a:pt x="36509" y="195078"/>
                  </a:lnTo>
                  <a:lnTo>
                    <a:pt x="33512" y="178186"/>
                  </a:lnTo>
                  <a:lnTo>
                    <a:pt x="31287" y="178731"/>
                  </a:lnTo>
                  <a:lnTo>
                    <a:pt x="26973" y="178731"/>
                  </a:lnTo>
                  <a:lnTo>
                    <a:pt x="25520" y="178004"/>
                  </a:lnTo>
                  <a:lnTo>
                    <a:pt x="22977" y="175098"/>
                  </a:lnTo>
                  <a:lnTo>
                    <a:pt x="22341" y="172555"/>
                  </a:lnTo>
                  <a:lnTo>
                    <a:pt x="223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595345" y="683730"/>
              <a:ext cx="97811" cy="13895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713972" y="683730"/>
              <a:ext cx="112199" cy="138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852244" y="630874"/>
              <a:ext cx="31115" cy="188595"/>
            </a:xfrm>
            <a:custGeom>
              <a:avLst/>
              <a:gdLst/>
              <a:ahLst/>
              <a:cxnLst/>
              <a:rect l="l" t="t" r="r" b="b"/>
              <a:pathLst>
                <a:path w="31115" h="188594">
                  <a:moveTo>
                    <a:pt x="19889" y="0"/>
                  </a:moveTo>
                  <a:lnTo>
                    <a:pt x="11170" y="0"/>
                  </a:lnTo>
                  <a:lnTo>
                    <a:pt x="7492" y="1316"/>
                  </a:lnTo>
                  <a:lnTo>
                    <a:pt x="1498" y="6584"/>
                  </a:lnTo>
                  <a:lnTo>
                    <a:pt x="0" y="10080"/>
                  </a:lnTo>
                  <a:lnTo>
                    <a:pt x="0" y="18617"/>
                  </a:lnTo>
                  <a:lnTo>
                    <a:pt x="1498" y="22068"/>
                  </a:lnTo>
                  <a:lnTo>
                    <a:pt x="7492" y="27518"/>
                  </a:lnTo>
                  <a:lnTo>
                    <a:pt x="11170" y="28880"/>
                  </a:lnTo>
                  <a:lnTo>
                    <a:pt x="19889" y="28880"/>
                  </a:lnTo>
                  <a:lnTo>
                    <a:pt x="23567" y="27518"/>
                  </a:lnTo>
                  <a:lnTo>
                    <a:pt x="29561" y="22068"/>
                  </a:lnTo>
                  <a:lnTo>
                    <a:pt x="31059" y="18617"/>
                  </a:lnTo>
                  <a:lnTo>
                    <a:pt x="31059" y="10080"/>
                  </a:lnTo>
                  <a:lnTo>
                    <a:pt x="29561" y="6584"/>
                  </a:lnTo>
                  <a:lnTo>
                    <a:pt x="23567" y="1316"/>
                  </a:lnTo>
                  <a:lnTo>
                    <a:pt x="19889" y="0"/>
                  </a:lnTo>
                  <a:close/>
                </a:path>
                <a:path w="31115" h="188594">
                  <a:moveTo>
                    <a:pt x="26428" y="56125"/>
                  </a:moveTo>
                  <a:lnTo>
                    <a:pt x="4086" y="56125"/>
                  </a:lnTo>
                  <a:lnTo>
                    <a:pt x="4086" y="188539"/>
                  </a:lnTo>
                  <a:lnTo>
                    <a:pt x="26428" y="188539"/>
                  </a:lnTo>
                  <a:lnTo>
                    <a:pt x="26428" y="5612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904148" y="649946"/>
              <a:ext cx="205159" cy="17273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768740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624269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479799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335329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7190857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40023" y="353336"/>
            <a:ext cx="378460" cy="116205"/>
            <a:chOff x="340023" y="353336"/>
            <a:chExt cx="378460" cy="116205"/>
          </a:xfrm>
        </p:grpSpPr>
        <p:sp>
          <p:nvSpPr>
            <p:cNvPr id="3" name="object 3"/>
            <p:cNvSpPr/>
            <p:nvPr/>
          </p:nvSpPr>
          <p:spPr>
            <a:xfrm>
              <a:off x="340017" y="362303"/>
              <a:ext cx="111760" cy="105410"/>
            </a:xfrm>
            <a:custGeom>
              <a:avLst/>
              <a:gdLst/>
              <a:ahLst/>
              <a:cxnLst/>
              <a:rect l="l" t="t" r="r" b="b"/>
              <a:pathLst>
                <a:path w="111759" h="105409">
                  <a:moveTo>
                    <a:pt x="72313" y="93599"/>
                  </a:moveTo>
                  <a:lnTo>
                    <a:pt x="16484" y="93599"/>
                  </a:lnTo>
                  <a:lnTo>
                    <a:pt x="71831" y="7835"/>
                  </a:lnTo>
                  <a:lnTo>
                    <a:pt x="71831" y="0"/>
                  </a:lnTo>
                  <a:lnTo>
                    <a:pt x="4965" y="0"/>
                  </a:lnTo>
                  <a:lnTo>
                    <a:pt x="4965" y="11201"/>
                  </a:lnTo>
                  <a:lnTo>
                    <a:pt x="55194" y="11201"/>
                  </a:lnTo>
                  <a:lnTo>
                    <a:pt x="0" y="96951"/>
                  </a:lnTo>
                  <a:lnTo>
                    <a:pt x="0" y="104952"/>
                  </a:lnTo>
                  <a:lnTo>
                    <a:pt x="72313" y="104952"/>
                  </a:lnTo>
                  <a:lnTo>
                    <a:pt x="72313" y="93599"/>
                  </a:lnTo>
                  <a:close/>
                </a:path>
                <a:path w="111759" h="105409">
                  <a:moveTo>
                    <a:pt x="111607" y="59829"/>
                  </a:moveTo>
                  <a:lnTo>
                    <a:pt x="74815" y="59829"/>
                  </a:lnTo>
                  <a:lnTo>
                    <a:pt x="74815" y="69913"/>
                  </a:lnTo>
                  <a:lnTo>
                    <a:pt x="111607" y="69913"/>
                  </a:lnTo>
                  <a:lnTo>
                    <a:pt x="111607" y="5982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474479" y="362295"/>
              <a:ext cx="127864" cy="10687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625382" y="353336"/>
              <a:ext cx="93002" cy="11583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767499" y="356537"/>
            <a:ext cx="549275" cy="146685"/>
          </a:xfrm>
          <a:custGeom>
            <a:avLst/>
            <a:gdLst/>
            <a:ahLst/>
            <a:cxnLst/>
            <a:rect l="l" t="t" r="r" b="b"/>
            <a:pathLst>
              <a:path w="549275" h="146684">
                <a:moveTo>
                  <a:pt x="57594" y="99834"/>
                </a:moveTo>
                <a:lnTo>
                  <a:pt x="36474" y="99834"/>
                </a:lnTo>
                <a:lnTo>
                  <a:pt x="36474" y="8648"/>
                </a:lnTo>
                <a:lnTo>
                  <a:pt x="26390" y="8648"/>
                </a:lnTo>
                <a:lnTo>
                  <a:pt x="4800" y="16167"/>
                </a:lnTo>
                <a:lnTo>
                  <a:pt x="4800" y="24638"/>
                </a:lnTo>
                <a:lnTo>
                  <a:pt x="23355" y="24638"/>
                </a:lnTo>
                <a:lnTo>
                  <a:pt x="23355" y="99834"/>
                </a:lnTo>
                <a:lnTo>
                  <a:pt x="0" y="99834"/>
                </a:lnTo>
                <a:lnTo>
                  <a:pt x="0" y="110718"/>
                </a:lnTo>
                <a:lnTo>
                  <a:pt x="57594" y="110718"/>
                </a:lnTo>
                <a:lnTo>
                  <a:pt x="57594" y="99834"/>
                </a:lnTo>
                <a:close/>
              </a:path>
              <a:path w="549275" h="146684">
                <a:moveTo>
                  <a:pt x="136613" y="71996"/>
                </a:moveTo>
                <a:lnTo>
                  <a:pt x="122694" y="71996"/>
                </a:lnTo>
                <a:lnTo>
                  <a:pt x="122694" y="22720"/>
                </a:lnTo>
                <a:lnTo>
                  <a:pt x="122694" y="8648"/>
                </a:lnTo>
                <a:lnTo>
                  <a:pt x="111010" y="8648"/>
                </a:lnTo>
                <a:lnTo>
                  <a:pt x="111010" y="22720"/>
                </a:lnTo>
                <a:lnTo>
                  <a:pt x="110794" y="25501"/>
                </a:lnTo>
                <a:lnTo>
                  <a:pt x="110617" y="28778"/>
                </a:lnTo>
                <a:lnTo>
                  <a:pt x="110299" y="36347"/>
                </a:lnTo>
                <a:lnTo>
                  <a:pt x="110210" y="71996"/>
                </a:lnTo>
                <a:lnTo>
                  <a:pt x="78219" y="71996"/>
                </a:lnTo>
                <a:lnTo>
                  <a:pt x="102057" y="37122"/>
                </a:lnTo>
                <a:lnTo>
                  <a:pt x="110375" y="22720"/>
                </a:lnTo>
                <a:lnTo>
                  <a:pt x="111010" y="22720"/>
                </a:lnTo>
                <a:lnTo>
                  <a:pt x="111010" y="8648"/>
                </a:lnTo>
                <a:lnTo>
                  <a:pt x="107975" y="8648"/>
                </a:lnTo>
                <a:lnTo>
                  <a:pt x="64300" y="73914"/>
                </a:lnTo>
                <a:lnTo>
                  <a:pt x="64300" y="82562"/>
                </a:lnTo>
                <a:lnTo>
                  <a:pt x="110210" y="82562"/>
                </a:lnTo>
                <a:lnTo>
                  <a:pt x="110210" y="110718"/>
                </a:lnTo>
                <a:lnTo>
                  <a:pt x="122694" y="110718"/>
                </a:lnTo>
                <a:lnTo>
                  <a:pt x="122694" y="82562"/>
                </a:lnTo>
                <a:lnTo>
                  <a:pt x="136613" y="82562"/>
                </a:lnTo>
                <a:lnTo>
                  <a:pt x="136613" y="71996"/>
                </a:lnTo>
                <a:close/>
              </a:path>
              <a:path w="549275" h="146684">
                <a:moveTo>
                  <a:pt x="189217" y="65595"/>
                </a:moveTo>
                <a:lnTo>
                  <a:pt x="152412" y="65595"/>
                </a:lnTo>
                <a:lnTo>
                  <a:pt x="152412" y="75679"/>
                </a:lnTo>
                <a:lnTo>
                  <a:pt x="189217" y="75679"/>
                </a:lnTo>
                <a:lnTo>
                  <a:pt x="189217" y="65595"/>
                </a:lnTo>
                <a:close/>
              </a:path>
              <a:path w="549275" h="146684">
                <a:moveTo>
                  <a:pt x="257632" y="85813"/>
                </a:moveTo>
                <a:lnTo>
                  <a:pt x="225386" y="62636"/>
                </a:lnTo>
                <a:lnTo>
                  <a:pt x="223545" y="61734"/>
                </a:lnTo>
                <a:lnTo>
                  <a:pt x="220345" y="59702"/>
                </a:lnTo>
                <a:lnTo>
                  <a:pt x="219075" y="58534"/>
                </a:lnTo>
                <a:lnTo>
                  <a:pt x="217144" y="55867"/>
                </a:lnTo>
                <a:lnTo>
                  <a:pt x="216674" y="54292"/>
                </a:lnTo>
                <a:lnTo>
                  <a:pt x="216674" y="49491"/>
                </a:lnTo>
                <a:lnTo>
                  <a:pt x="217817" y="46875"/>
                </a:lnTo>
                <a:lnTo>
                  <a:pt x="222402" y="42405"/>
                </a:lnTo>
                <a:lnTo>
                  <a:pt x="226009" y="41287"/>
                </a:lnTo>
                <a:lnTo>
                  <a:pt x="234327" y="41287"/>
                </a:lnTo>
                <a:lnTo>
                  <a:pt x="237464" y="41922"/>
                </a:lnTo>
                <a:lnTo>
                  <a:pt x="243230" y="44488"/>
                </a:lnTo>
                <a:lnTo>
                  <a:pt x="245999" y="46139"/>
                </a:lnTo>
                <a:lnTo>
                  <a:pt x="248666" y="48158"/>
                </a:lnTo>
                <a:lnTo>
                  <a:pt x="254914" y="39839"/>
                </a:lnTo>
                <a:lnTo>
                  <a:pt x="251917" y="37388"/>
                </a:lnTo>
                <a:lnTo>
                  <a:pt x="248373" y="35306"/>
                </a:lnTo>
                <a:lnTo>
                  <a:pt x="240157" y="31889"/>
                </a:lnTo>
                <a:lnTo>
                  <a:pt x="235661" y="31038"/>
                </a:lnTo>
                <a:lnTo>
                  <a:pt x="226593" y="31038"/>
                </a:lnTo>
                <a:lnTo>
                  <a:pt x="204025" y="50025"/>
                </a:lnTo>
                <a:lnTo>
                  <a:pt x="204025" y="56426"/>
                </a:lnTo>
                <a:lnTo>
                  <a:pt x="227228" y="75514"/>
                </a:lnTo>
                <a:lnTo>
                  <a:pt x="235762" y="78930"/>
                </a:lnTo>
                <a:lnTo>
                  <a:pt x="244983" y="88214"/>
                </a:lnTo>
                <a:lnTo>
                  <a:pt x="244983" y="93649"/>
                </a:lnTo>
                <a:lnTo>
                  <a:pt x="243713" y="96532"/>
                </a:lnTo>
                <a:lnTo>
                  <a:pt x="238594" y="101219"/>
                </a:lnTo>
                <a:lnTo>
                  <a:pt x="234746" y="102400"/>
                </a:lnTo>
                <a:lnTo>
                  <a:pt x="224942" y="102400"/>
                </a:lnTo>
                <a:lnTo>
                  <a:pt x="220802" y="101549"/>
                </a:lnTo>
                <a:lnTo>
                  <a:pt x="213652" y="98132"/>
                </a:lnTo>
                <a:lnTo>
                  <a:pt x="210159" y="95897"/>
                </a:lnTo>
                <a:lnTo>
                  <a:pt x="206756" y="93116"/>
                </a:lnTo>
                <a:lnTo>
                  <a:pt x="200190" y="101917"/>
                </a:lnTo>
                <a:lnTo>
                  <a:pt x="203923" y="105016"/>
                </a:lnTo>
                <a:lnTo>
                  <a:pt x="208292" y="107569"/>
                </a:lnTo>
                <a:lnTo>
                  <a:pt x="218325" y="111620"/>
                </a:lnTo>
                <a:lnTo>
                  <a:pt x="223608" y="112636"/>
                </a:lnTo>
                <a:lnTo>
                  <a:pt x="233730" y="112636"/>
                </a:lnTo>
                <a:lnTo>
                  <a:pt x="257632" y="92633"/>
                </a:lnTo>
                <a:lnTo>
                  <a:pt x="257632" y="85813"/>
                </a:lnTo>
                <a:close/>
              </a:path>
              <a:path w="549275" h="146684">
                <a:moveTo>
                  <a:pt x="336308" y="61976"/>
                </a:moveTo>
                <a:lnTo>
                  <a:pt x="335622" y="56959"/>
                </a:lnTo>
                <a:lnTo>
                  <a:pt x="332841" y="48006"/>
                </a:lnTo>
                <a:lnTo>
                  <a:pt x="330847" y="44157"/>
                </a:lnTo>
                <a:lnTo>
                  <a:pt x="328625" y="41440"/>
                </a:lnTo>
                <a:lnTo>
                  <a:pt x="325615" y="37757"/>
                </a:lnTo>
                <a:lnTo>
                  <a:pt x="324789" y="37134"/>
                </a:lnTo>
                <a:lnTo>
                  <a:pt x="324789" y="58077"/>
                </a:lnTo>
                <a:lnTo>
                  <a:pt x="324789" y="66078"/>
                </a:lnTo>
                <a:lnTo>
                  <a:pt x="283197" y="66078"/>
                </a:lnTo>
                <a:lnTo>
                  <a:pt x="283616" y="62128"/>
                </a:lnTo>
                <a:lnTo>
                  <a:pt x="302818" y="41440"/>
                </a:lnTo>
                <a:lnTo>
                  <a:pt x="311670" y="41440"/>
                </a:lnTo>
                <a:lnTo>
                  <a:pt x="316395" y="43548"/>
                </a:lnTo>
                <a:lnTo>
                  <a:pt x="323113" y="51981"/>
                </a:lnTo>
                <a:lnTo>
                  <a:pt x="324789" y="58077"/>
                </a:lnTo>
                <a:lnTo>
                  <a:pt x="324789" y="37134"/>
                </a:lnTo>
                <a:lnTo>
                  <a:pt x="322364" y="35306"/>
                </a:lnTo>
                <a:lnTo>
                  <a:pt x="314579" y="31889"/>
                </a:lnTo>
                <a:lnTo>
                  <a:pt x="310184" y="31038"/>
                </a:lnTo>
                <a:lnTo>
                  <a:pt x="300799" y="31038"/>
                </a:lnTo>
                <a:lnTo>
                  <a:pt x="271386" y="59867"/>
                </a:lnTo>
                <a:lnTo>
                  <a:pt x="270395" y="65595"/>
                </a:lnTo>
                <a:lnTo>
                  <a:pt x="270395" y="78397"/>
                </a:lnTo>
                <a:lnTo>
                  <a:pt x="297573" y="111709"/>
                </a:lnTo>
                <a:lnTo>
                  <a:pt x="302450" y="112636"/>
                </a:lnTo>
                <a:lnTo>
                  <a:pt x="313004" y="112636"/>
                </a:lnTo>
                <a:lnTo>
                  <a:pt x="317754" y="111836"/>
                </a:lnTo>
                <a:lnTo>
                  <a:pt x="326072" y="108635"/>
                </a:lnTo>
                <a:lnTo>
                  <a:pt x="329857" y="106768"/>
                </a:lnTo>
                <a:lnTo>
                  <a:pt x="333273" y="104635"/>
                </a:lnTo>
                <a:lnTo>
                  <a:pt x="331901" y="102082"/>
                </a:lnTo>
                <a:lnTo>
                  <a:pt x="328637" y="95999"/>
                </a:lnTo>
                <a:lnTo>
                  <a:pt x="325755" y="97815"/>
                </a:lnTo>
                <a:lnTo>
                  <a:pt x="322745" y="99275"/>
                </a:lnTo>
                <a:lnTo>
                  <a:pt x="316445" y="101523"/>
                </a:lnTo>
                <a:lnTo>
                  <a:pt x="313004" y="102082"/>
                </a:lnTo>
                <a:lnTo>
                  <a:pt x="301802" y="102082"/>
                </a:lnTo>
                <a:lnTo>
                  <a:pt x="295757" y="99631"/>
                </a:lnTo>
                <a:lnTo>
                  <a:pt x="286473" y="89814"/>
                </a:lnTo>
                <a:lnTo>
                  <a:pt x="283883" y="83146"/>
                </a:lnTo>
                <a:lnTo>
                  <a:pt x="283349" y="74714"/>
                </a:lnTo>
                <a:lnTo>
                  <a:pt x="335826" y="74714"/>
                </a:lnTo>
                <a:lnTo>
                  <a:pt x="336156" y="72796"/>
                </a:lnTo>
                <a:lnTo>
                  <a:pt x="336207" y="71996"/>
                </a:lnTo>
                <a:lnTo>
                  <a:pt x="336308" y="66078"/>
                </a:lnTo>
                <a:lnTo>
                  <a:pt x="336308" y="61976"/>
                </a:lnTo>
                <a:close/>
              </a:path>
              <a:path w="549275" h="146684">
                <a:moveTo>
                  <a:pt x="367728" y="32956"/>
                </a:moveTo>
                <a:lnTo>
                  <a:pt x="354609" y="32956"/>
                </a:lnTo>
                <a:lnTo>
                  <a:pt x="354609" y="110718"/>
                </a:lnTo>
                <a:lnTo>
                  <a:pt x="367728" y="110718"/>
                </a:lnTo>
                <a:lnTo>
                  <a:pt x="367728" y="32956"/>
                </a:lnTo>
                <a:close/>
              </a:path>
              <a:path w="549275" h="146684">
                <a:moveTo>
                  <a:pt x="370459" y="5918"/>
                </a:moveTo>
                <a:lnTo>
                  <a:pt x="369570" y="3873"/>
                </a:lnTo>
                <a:lnTo>
                  <a:pt x="366052" y="774"/>
                </a:lnTo>
                <a:lnTo>
                  <a:pt x="363893" y="0"/>
                </a:lnTo>
                <a:lnTo>
                  <a:pt x="358775" y="0"/>
                </a:lnTo>
                <a:lnTo>
                  <a:pt x="356616" y="774"/>
                </a:lnTo>
                <a:lnTo>
                  <a:pt x="353098" y="3873"/>
                </a:lnTo>
                <a:lnTo>
                  <a:pt x="352209" y="5918"/>
                </a:lnTo>
                <a:lnTo>
                  <a:pt x="352209" y="10934"/>
                </a:lnTo>
                <a:lnTo>
                  <a:pt x="353098" y="12966"/>
                </a:lnTo>
                <a:lnTo>
                  <a:pt x="356616" y="16167"/>
                </a:lnTo>
                <a:lnTo>
                  <a:pt x="358775" y="16967"/>
                </a:lnTo>
                <a:lnTo>
                  <a:pt x="363893" y="16967"/>
                </a:lnTo>
                <a:lnTo>
                  <a:pt x="366052" y="16167"/>
                </a:lnTo>
                <a:lnTo>
                  <a:pt x="369570" y="12966"/>
                </a:lnTo>
                <a:lnTo>
                  <a:pt x="370459" y="10934"/>
                </a:lnTo>
                <a:lnTo>
                  <a:pt x="370459" y="5918"/>
                </a:lnTo>
                <a:close/>
              </a:path>
              <a:path w="549275" h="146684">
                <a:moveTo>
                  <a:pt x="431444" y="109753"/>
                </a:moveTo>
                <a:lnTo>
                  <a:pt x="428879" y="99834"/>
                </a:lnTo>
                <a:lnTo>
                  <a:pt x="426161" y="100850"/>
                </a:lnTo>
                <a:lnTo>
                  <a:pt x="421474" y="101917"/>
                </a:lnTo>
                <a:lnTo>
                  <a:pt x="415607" y="101917"/>
                </a:lnTo>
                <a:lnTo>
                  <a:pt x="412483" y="100609"/>
                </a:lnTo>
                <a:lnTo>
                  <a:pt x="408965" y="95389"/>
                </a:lnTo>
                <a:lnTo>
                  <a:pt x="408089" y="91681"/>
                </a:lnTo>
                <a:lnTo>
                  <a:pt x="408089" y="43688"/>
                </a:lnTo>
                <a:lnTo>
                  <a:pt x="429044" y="43688"/>
                </a:lnTo>
                <a:lnTo>
                  <a:pt x="429044" y="32956"/>
                </a:lnTo>
                <a:lnTo>
                  <a:pt x="408089" y="32956"/>
                </a:lnTo>
                <a:lnTo>
                  <a:pt x="408089" y="11201"/>
                </a:lnTo>
                <a:lnTo>
                  <a:pt x="397040" y="11201"/>
                </a:lnTo>
                <a:lnTo>
                  <a:pt x="395439" y="32956"/>
                </a:lnTo>
                <a:lnTo>
                  <a:pt x="383286" y="33756"/>
                </a:lnTo>
                <a:lnTo>
                  <a:pt x="383286" y="43688"/>
                </a:lnTo>
                <a:lnTo>
                  <a:pt x="394804" y="43688"/>
                </a:lnTo>
                <a:lnTo>
                  <a:pt x="394804" y="90563"/>
                </a:lnTo>
                <a:lnTo>
                  <a:pt x="395173" y="94081"/>
                </a:lnTo>
                <a:lnTo>
                  <a:pt x="412877" y="112636"/>
                </a:lnTo>
                <a:lnTo>
                  <a:pt x="419493" y="112636"/>
                </a:lnTo>
                <a:lnTo>
                  <a:pt x="421970" y="112344"/>
                </a:lnTo>
                <a:lnTo>
                  <a:pt x="426986" y="111175"/>
                </a:lnTo>
                <a:lnTo>
                  <a:pt x="431444" y="109753"/>
                </a:lnTo>
                <a:close/>
              </a:path>
              <a:path w="549275" h="146684">
                <a:moveTo>
                  <a:pt x="459333" y="32956"/>
                </a:moveTo>
                <a:lnTo>
                  <a:pt x="446214" y="32956"/>
                </a:lnTo>
                <a:lnTo>
                  <a:pt x="446214" y="110718"/>
                </a:lnTo>
                <a:lnTo>
                  <a:pt x="459333" y="110718"/>
                </a:lnTo>
                <a:lnTo>
                  <a:pt x="459333" y="32956"/>
                </a:lnTo>
                <a:close/>
              </a:path>
              <a:path w="549275" h="146684">
                <a:moveTo>
                  <a:pt x="462051" y="5918"/>
                </a:moveTo>
                <a:lnTo>
                  <a:pt x="461162" y="3873"/>
                </a:lnTo>
                <a:lnTo>
                  <a:pt x="457644" y="774"/>
                </a:lnTo>
                <a:lnTo>
                  <a:pt x="455485" y="0"/>
                </a:lnTo>
                <a:lnTo>
                  <a:pt x="450367" y="0"/>
                </a:lnTo>
                <a:lnTo>
                  <a:pt x="448208" y="774"/>
                </a:lnTo>
                <a:lnTo>
                  <a:pt x="444690" y="3873"/>
                </a:lnTo>
                <a:lnTo>
                  <a:pt x="443814" y="5918"/>
                </a:lnTo>
                <a:lnTo>
                  <a:pt x="443814" y="10934"/>
                </a:lnTo>
                <a:lnTo>
                  <a:pt x="444690" y="12966"/>
                </a:lnTo>
                <a:lnTo>
                  <a:pt x="448208" y="16167"/>
                </a:lnTo>
                <a:lnTo>
                  <a:pt x="450367" y="16967"/>
                </a:lnTo>
                <a:lnTo>
                  <a:pt x="455485" y="16967"/>
                </a:lnTo>
                <a:lnTo>
                  <a:pt x="457644" y="16167"/>
                </a:lnTo>
                <a:lnTo>
                  <a:pt x="461162" y="12966"/>
                </a:lnTo>
                <a:lnTo>
                  <a:pt x="462051" y="10934"/>
                </a:lnTo>
                <a:lnTo>
                  <a:pt x="462051" y="5918"/>
                </a:lnTo>
                <a:close/>
              </a:path>
              <a:path w="549275" h="146684">
                <a:moveTo>
                  <a:pt x="549148" y="113169"/>
                </a:moveTo>
                <a:lnTo>
                  <a:pt x="547966" y="110718"/>
                </a:lnTo>
                <a:lnTo>
                  <a:pt x="546874" y="108445"/>
                </a:lnTo>
                <a:lnTo>
                  <a:pt x="537819" y="102590"/>
                </a:lnTo>
                <a:lnTo>
                  <a:pt x="536346" y="102273"/>
                </a:lnTo>
                <a:lnTo>
                  <a:pt x="536346" y="117970"/>
                </a:lnTo>
                <a:lnTo>
                  <a:pt x="536282" y="123837"/>
                </a:lnTo>
                <a:lnTo>
                  <a:pt x="515442" y="137439"/>
                </a:lnTo>
                <a:lnTo>
                  <a:pt x="504672" y="137439"/>
                </a:lnTo>
                <a:lnTo>
                  <a:pt x="499148" y="136207"/>
                </a:lnTo>
                <a:lnTo>
                  <a:pt x="491147" y="131305"/>
                </a:lnTo>
                <a:lnTo>
                  <a:pt x="489153" y="127990"/>
                </a:lnTo>
                <a:lnTo>
                  <a:pt x="489153" y="121602"/>
                </a:lnTo>
                <a:lnTo>
                  <a:pt x="489788" y="119354"/>
                </a:lnTo>
                <a:lnTo>
                  <a:pt x="492353" y="114871"/>
                </a:lnTo>
                <a:lnTo>
                  <a:pt x="494372" y="112750"/>
                </a:lnTo>
                <a:lnTo>
                  <a:pt x="497154" y="110718"/>
                </a:lnTo>
                <a:lnTo>
                  <a:pt x="498856" y="111252"/>
                </a:lnTo>
                <a:lnTo>
                  <a:pt x="500595" y="111594"/>
                </a:lnTo>
                <a:lnTo>
                  <a:pt x="504113" y="111912"/>
                </a:lnTo>
                <a:lnTo>
                  <a:pt x="505739" y="112001"/>
                </a:lnTo>
                <a:lnTo>
                  <a:pt x="525792" y="112001"/>
                </a:lnTo>
                <a:lnTo>
                  <a:pt x="529678" y="112687"/>
                </a:lnTo>
                <a:lnTo>
                  <a:pt x="535012" y="115468"/>
                </a:lnTo>
                <a:lnTo>
                  <a:pt x="536346" y="117970"/>
                </a:lnTo>
                <a:lnTo>
                  <a:pt x="536346" y="102273"/>
                </a:lnTo>
                <a:lnTo>
                  <a:pt x="531012" y="101117"/>
                </a:lnTo>
                <a:lnTo>
                  <a:pt x="501573" y="101117"/>
                </a:lnTo>
                <a:lnTo>
                  <a:pt x="497954" y="100317"/>
                </a:lnTo>
                <a:lnTo>
                  <a:pt x="494106" y="97116"/>
                </a:lnTo>
                <a:lnTo>
                  <a:pt x="493153" y="95097"/>
                </a:lnTo>
                <a:lnTo>
                  <a:pt x="493153" y="90500"/>
                </a:lnTo>
                <a:lnTo>
                  <a:pt x="493636" y="88722"/>
                </a:lnTo>
                <a:lnTo>
                  <a:pt x="495554" y="85839"/>
                </a:lnTo>
                <a:lnTo>
                  <a:pt x="496722" y="84531"/>
                </a:lnTo>
                <a:lnTo>
                  <a:pt x="498106" y="83362"/>
                </a:lnTo>
                <a:lnTo>
                  <a:pt x="499922" y="84213"/>
                </a:lnTo>
                <a:lnTo>
                  <a:pt x="501840" y="84874"/>
                </a:lnTo>
                <a:lnTo>
                  <a:pt x="505891" y="85839"/>
                </a:lnTo>
                <a:lnTo>
                  <a:pt x="507873" y="86080"/>
                </a:lnTo>
                <a:lnTo>
                  <a:pt x="513740" y="86080"/>
                </a:lnTo>
                <a:lnTo>
                  <a:pt x="538264" y="55740"/>
                </a:lnTo>
                <a:lnTo>
                  <a:pt x="537654" y="52692"/>
                </a:lnTo>
                <a:lnTo>
                  <a:pt x="535203" y="47142"/>
                </a:lnTo>
                <a:lnTo>
                  <a:pt x="533679" y="44856"/>
                </a:lnTo>
                <a:lnTo>
                  <a:pt x="531863" y="43040"/>
                </a:lnTo>
                <a:lnTo>
                  <a:pt x="547865" y="43040"/>
                </a:lnTo>
                <a:lnTo>
                  <a:pt x="547865" y="40640"/>
                </a:lnTo>
                <a:lnTo>
                  <a:pt x="547865" y="32956"/>
                </a:lnTo>
                <a:lnTo>
                  <a:pt x="526262" y="32956"/>
                </a:lnTo>
                <a:lnTo>
                  <a:pt x="526262" y="61595"/>
                </a:lnTo>
                <a:lnTo>
                  <a:pt x="525843" y="64185"/>
                </a:lnTo>
                <a:lnTo>
                  <a:pt x="512025" y="77279"/>
                </a:lnTo>
                <a:lnTo>
                  <a:pt x="507555" y="77279"/>
                </a:lnTo>
                <a:lnTo>
                  <a:pt x="493306" y="61595"/>
                </a:lnTo>
                <a:lnTo>
                  <a:pt x="493407" y="52692"/>
                </a:lnTo>
                <a:lnTo>
                  <a:pt x="526262" y="61595"/>
                </a:lnTo>
                <a:lnTo>
                  <a:pt x="526262" y="32956"/>
                </a:lnTo>
                <a:lnTo>
                  <a:pt x="520827" y="32956"/>
                </a:lnTo>
                <a:lnTo>
                  <a:pt x="519341" y="32423"/>
                </a:lnTo>
                <a:lnTo>
                  <a:pt x="517652" y="31978"/>
                </a:lnTo>
                <a:lnTo>
                  <a:pt x="513918" y="31229"/>
                </a:lnTo>
                <a:lnTo>
                  <a:pt x="511924" y="31038"/>
                </a:lnTo>
                <a:lnTo>
                  <a:pt x="505841" y="31038"/>
                </a:lnTo>
                <a:lnTo>
                  <a:pt x="480517" y="54457"/>
                </a:lnTo>
                <a:lnTo>
                  <a:pt x="480517" y="63411"/>
                </a:lnTo>
                <a:lnTo>
                  <a:pt x="481545" y="67551"/>
                </a:lnTo>
                <a:lnTo>
                  <a:pt x="485711" y="74688"/>
                </a:lnTo>
                <a:lnTo>
                  <a:pt x="488035" y="77546"/>
                </a:lnTo>
                <a:lnTo>
                  <a:pt x="490588" y="79679"/>
                </a:lnTo>
                <a:lnTo>
                  <a:pt x="490588" y="80314"/>
                </a:lnTo>
                <a:lnTo>
                  <a:pt x="488569" y="81711"/>
                </a:lnTo>
                <a:lnTo>
                  <a:pt x="486638" y="83629"/>
                </a:lnTo>
                <a:lnTo>
                  <a:pt x="483019" y="88531"/>
                </a:lnTo>
                <a:lnTo>
                  <a:pt x="482104" y="91414"/>
                </a:lnTo>
                <a:lnTo>
                  <a:pt x="482104" y="97815"/>
                </a:lnTo>
                <a:lnTo>
                  <a:pt x="482777" y="100393"/>
                </a:lnTo>
                <a:lnTo>
                  <a:pt x="485444" y="104559"/>
                </a:lnTo>
                <a:lnTo>
                  <a:pt x="487070" y="106184"/>
                </a:lnTo>
                <a:lnTo>
                  <a:pt x="488988" y="107353"/>
                </a:lnTo>
                <a:lnTo>
                  <a:pt x="488988" y="108000"/>
                </a:lnTo>
                <a:lnTo>
                  <a:pt x="477735" y="129438"/>
                </a:lnTo>
                <a:lnTo>
                  <a:pt x="478409" y="131991"/>
                </a:lnTo>
                <a:lnTo>
                  <a:pt x="504990" y="146558"/>
                </a:lnTo>
                <a:lnTo>
                  <a:pt x="515874" y="146558"/>
                </a:lnTo>
                <a:lnTo>
                  <a:pt x="549059" y="123621"/>
                </a:lnTo>
                <a:lnTo>
                  <a:pt x="549148" y="11316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39223" y="547884"/>
            <a:ext cx="681558" cy="1311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1075658" y="546924"/>
            <a:ext cx="353060" cy="107314"/>
            <a:chOff x="1075658" y="546924"/>
            <a:chExt cx="353060" cy="107314"/>
          </a:xfrm>
        </p:grpSpPr>
        <p:sp>
          <p:nvSpPr>
            <p:cNvPr id="9" name="object 9"/>
            <p:cNvSpPr/>
            <p:nvPr/>
          </p:nvSpPr>
          <p:spPr>
            <a:xfrm>
              <a:off x="1075651" y="546936"/>
              <a:ext cx="101600" cy="105410"/>
            </a:xfrm>
            <a:custGeom>
              <a:avLst/>
              <a:gdLst/>
              <a:ahLst/>
              <a:cxnLst/>
              <a:rect l="l" t="t" r="r" b="b"/>
              <a:pathLst>
                <a:path w="101600" h="105409">
                  <a:moveTo>
                    <a:pt x="13284" y="0"/>
                  </a:moveTo>
                  <a:lnTo>
                    <a:pt x="0" y="0"/>
                  </a:lnTo>
                  <a:lnTo>
                    <a:pt x="0" y="104952"/>
                  </a:lnTo>
                  <a:lnTo>
                    <a:pt x="13284" y="104952"/>
                  </a:lnTo>
                  <a:lnTo>
                    <a:pt x="13284" y="0"/>
                  </a:lnTo>
                  <a:close/>
                </a:path>
                <a:path w="101600" h="105409">
                  <a:moveTo>
                    <a:pt x="101269" y="45643"/>
                  </a:moveTo>
                  <a:lnTo>
                    <a:pt x="99377" y="38074"/>
                  </a:lnTo>
                  <a:lnTo>
                    <a:pt x="91808" y="27838"/>
                  </a:lnTo>
                  <a:lnTo>
                    <a:pt x="85813" y="25273"/>
                  </a:lnTo>
                  <a:lnTo>
                    <a:pt x="72161" y="25273"/>
                  </a:lnTo>
                  <a:lnTo>
                    <a:pt x="67386" y="26530"/>
                  </a:lnTo>
                  <a:lnTo>
                    <a:pt x="59169" y="31534"/>
                  </a:lnTo>
                  <a:lnTo>
                    <a:pt x="55245" y="34658"/>
                  </a:lnTo>
                  <a:lnTo>
                    <a:pt x="51511" y="38392"/>
                  </a:lnTo>
                  <a:lnTo>
                    <a:pt x="51041" y="38392"/>
                  </a:lnTo>
                  <a:lnTo>
                    <a:pt x="49923" y="27190"/>
                  </a:lnTo>
                  <a:lnTo>
                    <a:pt x="39039" y="27190"/>
                  </a:lnTo>
                  <a:lnTo>
                    <a:pt x="39039" y="104952"/>
                  </a:lnTo>
                  <a:lnTo>
                    <a:pt x="52158" y="104952"/>
                  </a:lnTo>
                  <a:lnTo>
                    <a:pt x="52158" y="48628"/>
                  </a:lnTo>
                  <a:lnTo>
                    <a:pt x="56108" y="44691"/>
                  </a:lnTo>
                  <a:lnTo>
                    <a:pt x="59626" y="41694"/>
                  </a:lnTo>
                  <a:lnTo>
                    <a:pt x="65811" y="37642"/>
                  </a:lnTo>
                  <a:lnTo>
                    <a:pt x="69380" y="36626"/>
                  </a:lnTo>
                  <a:lnTo>
                    <a:pt x="78549" y="36626"/>
                  </a:lnTo>
                  <a:lnTo>
                    <a:pt x="82283" y="38265"/>
                  </a:lnTo>
                  <a:lnTo>
                    <a:pt x="86982" y="44767"/>
                  </a:lnTo>
                  <a:lnTo>
                    <a:pt x="88150" y="50076"/>
                  </a:lnTo>
                  <a:lnTo>
                    <a:pt x="88150" y="104952"/>
                  </a:lnTo>
                  <a:lnTo>
                    <a:pt x="101269" y="104952"/>
                  </a:lnTo>
                  <a:lnTo>
                    <a:pt x="101269" y="4564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00451" y="572202"/>
              <a:ext cx="227730" cy="8159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332262" y="768653"/>
            <a:ext cx="1112127" cy="18785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57684" y="5"/>
            <a:ext cx="19989165" cy="2971165"/>
            <a:chOff x="57684" y="5"/>
            <a:chExt cx="19989165" cy="2971165"/>
          </a:xfrm>
        </p:grpSpPr>
        <p:sp>
          <p:nvSpPr>
            <p:cNvPr id="13" name="object 13"/>
            <p:cNvSpPr/>
            <p:nvPr/>
          </p:nvSpPr>
          <p:spPr>
            <a:xfrm>
              <a:off x="18083943" y="640682"/>
              <a:ext cx="123695" cy="17873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8233630" y="632508"/>
              <a:ext cx="105440" cy="19017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371086" y="683730"/>
              <a:ext cx="105168" cy="13895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501727" y="625424"/>
              <a:ext cx="220662" cy="19725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743204" y="683730"/>
              <a:ext cx="112199" cy="13895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881478" y="630874"/>
              <a:ext cx="31115" cy="188595"/>
            </a:xfrm>
            <a:custGeom>
              <a:avLst/>
              <a:gdLst/>
              <a:ahLst/>
              <a:cxnLst/>
              <a:rect l="l" t="t" r="r" b="b"/>
              <a:pathLst>
                <a:path w="31115" h="188594">
                  <a:moveTo>
                    <a:pt x="19889" y="0"/>
                  </a:moveTo>
                  <a:lnTo>
                    <a:pt x="11170" y="0"/>
                  </a:lnTo>
                  <a:lnTo>
                    <a:pt x="7492" y="1316"/>
                  </a:lnTo>
                  <a:lnTo>
                    <a:pt x="1498" y="6584"/>
                  </a:lnTo>
                  <a:lnTo>
                    <a:pt x="0" y="10080"/>
                  </a:lnTo>
                  <a:lnTo>
                    <a:pt x="0" y="18617"/>
                  </a:lnTo>
                  <a:lnTo>
                    <a:pt x="1498" y="22068"/>
                  </a:lnTo>
                  <a:lnTo>
                    <a:pt x="7492" y="27518"/>
                  </a:lnTo>
                  <a:lnTo>
                    <a:pt x="11170" y="28880"/>
                  </a:lnTo>
                  <a:lnTo>
                    <a:pt x="19889" y="28880"/>
                  </a:lnTo>
                  <a:lnTo>
                    <a:pt x="23567" y="27518"/>
                  </a:lnTo>
                  <a:lnTo>
                    <a:pt x="29561" y="22068"/>
                  </a:lnTo>
                  <a:lnTo>
                    <a:pt x="31059" y="18617"/>
                  </a:lnTo>
                  <a:lnTo>
                    <a:pt x="31059" y="10080"/>
                  </a:lnTo>
                  <a:lnTo>
                    <a:pt x="29561" y="6584"/>
                  </a:lnTo>
                  <a:lnTo>
                    <a:pt x="23567" y="1316"/>
                  </a:lnTo>
                  <a:lnTo>
                    <a:pt x="19889" y="0"/>
                  </a:lnTo>
                  <a:close/>
                </a:path>
                <a:path w="31115" h="188594">
                  <a:moveTo>
                    <a:pt x="26428" y="56125"/>
                  </a:moveTo>
                  <a:lnTo>
                    <a:pt x="4086" y="56125"/>
                  </a:lnTo>
                  <a:lnTo>
                    <a:pt x="4086" y="188539"/>
                  </a:lnTo>
                  <a:lnTo>
                    <a:pt x="26428" y="188539"/>
                  </a:lnTo>
                  <a:lnTo>
                    <a:pt x="26428" y="5612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933380" y="649946"/>
              <a:ext cx="205241" cy="17273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2772" y="62782"/>
              <a:ext cx="19979005" cy="2845435"/>
            </a:xfrm>
            <a:custGeom>
              <a:avLst/>
              <a:gdLst/>
              <a:ahLst/>
              <a:cxnLst/>
              <a:rect l="l" t="t" r="r" b="b"/>
              <a:pathLst>
                <a:path w="19979005" h="2845435">
                  <a:moveTo>
                    <a:pt x="0" y="2845354"/>
                  </a:moveTo>
                  <a:lnTo>
                    <a:pt x="19978525" y="2845354"/>
                  </a:lnTo>
                  <a:lnTo>
                    <a:pt x="19978525" y="0"/>
                  </a:lnTo>
                  <a:lnTo>
                    <a:pt x="0" y="0"/>
                  </a:lnTo>
                  <a:lnTo>
                    <a:pt x="0" y="2845354"/>
                  </a:lnTo>
                  <a:close/>
                </a:path>
              </a:pathLst>
            </a:custGeom>
            <a:ln w="10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20456" y="228230"/>
              <a:ext cx="0" cy="2550795"/>
            </a:xfrm>
            <a:custGeom>
              <a:avLst/>
              <a:gdLst/>
              <a:ahLst/>
              <a:cxnLst/>
              <a:rect l="l" t="t" r="r" b="b"/>
              <a:pathLst>
                <a:path w="0" h="2550795">
                  <a:moveTo>
                    <a:pt x="0" y="0"/>
                  </a:moveTo>
                  <a:lnTo>
                    <a:pt x="0" y="255037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27632" y="2850447"/>
              <a:ext cx="19685000" cy="0"/>
            </a:xfrm>
            <a:custGeom>
              <a:avLst/>
              <a:gdLst/>
              <a:ahLst/>
              <a:cxnLst/>
              <a:rect l="l" t="t" r="r" b="b"/>
              <a:pathLst>
                <a:path w="19685000" h="0">
                  <a:moveTo>
                    <a:pt x="0" y="0"/>
                  </a:moveTo>
                  <a:lnTo>
                    <a:pt x="19684527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9983612" y="192305"/>
              <a:ext cx="0" cy="2550795"/>
            </a:xfrm>
            <a:custGeom>
              <a:avLst/>
              <a:gdLst/>
              <a:ahLst/>
              <a:cxnLst/>
              <a:rect l="l" t="t" r="r" b="b"/>
              <a:pathLst>
                <a:path w="0" h="2550795">
                  <a:moveTo>
                    <a:pt x="0" y="2550379"/>
                  </a:moveTo>
                  <a:lnTo>
                    <a:pt x="0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91908" y="120467"/>
              <a:ext cx="19685000" cy="0"/>
            </a:xfrm>
            <a:custGeom>
              <a:avLst/>
              <a:gdLst/>
              <a:ahLst/>
              <a:cxnLst/>
              <a:rect l="l" t="t" r="r" b="b"/>
              <a:pathLst>
                <a:path w="19685000" h="0">
                  <a:moveTo>
                    <a:pt x="19684527" y="0"/>
                  </a:moveTo>
                  <a:lnTo>
                    <a:pt x="0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0456" y="120469"/>
              <a:ext cx="19863435" cy="2730500"/>
            </a:xfrm>
            <a:custGeom>
              <a:avLst/>
              <a:gdLst/>
              <a:ahLst/>
              <a:cxnLst/>
              <a:rect l="l" t="t" r="r" b="b"/>
              <a:pathLst>
                <a:path w="19863435" h="2730500">
                  <a:moveTo>
                    <a:pt x="0" y="2694056"/>
                  </a:moveTo>
                  <a:lnTo>
                    <a:pt x="0" y="2729975"/>
                  </a:lnTo>
                  <a:lnTo>
                    <a:pt x="35725" y="2729975"/>
                  </a:lnTo>
                </a:path>
                <a:path w="19863435" h="2730500">
                  <a:moveTo>
                    <a:pt x="19827430" y="2729975"/>
                  </a:moveTo>
                  <a:lnTo>
                    <a:pt x="19863156" y="2729975"/>
                  </a:lnTo>
                  <a:lnTo>
                    <a:pt x="19863156" y="2694056"/>
                  </a:lnTo>
                </a:path>
                <a:path w="19863435" h="2730500">
                  <a:moveTo>
                    <a:pt x="19863156" y="35919"/>
                  </a:moveTo>
                  <a:lnTo>
                    <a:pt x="19863156" y="0"/>
                  </a:lnTo>
                  <a:lnTo>
                    <a:pt x="19827430" y="0"/>
                  </a:lnTo>
                </a:path>
                <a:path w="19863435" h="2730500">
                  <a:moveTo>
                    <a:pt x="35725" y="0"/>
                  </a:moveTo>
                  <a:lnTo>
                    <a:pt x="0" y="0"/>
                  </a:lnTo>
                  <a:lnTo>
                    <a:pt x="0" y="35919"/>
                  </a:lnTo>
                </a:path>
              </a:pathLst>
            </a:custGeom>
            <a:ln w="10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913210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5768740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8624269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479799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4335329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190857" y="5"/>
              <a:ext cx="0" cy="2971165"/>
            </a:xfrm>
            <a:custGeom>
              <a:avLst/>
              <a:gdLst/>
              <a:ahLst/>
              <a:cxnLst/>
              <a:rect l="l" t="t" r="r" b="b"/>
              <a:pathLst>
                <a:path w="0" h="2971165">
                  <a:moveTo>
                    <a:pt x="0" y="0"/>
                  </a:moveTo>
                  <a:lnTo>
                    <a:pt x="0" y="297090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zfalz_99x99_14-seitig_PDF-Vorlage.indd</dc:title>
  <dcterms:created xsi:type="dcterms:W3CDTF">2020-10-01T12:28:09Z</dcterms:created>
  <dcterms:modified xsi:type="dcterms:W3CDTF">2020-10-01T12:28:09Z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2019-05-06T00:00:00Z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