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8796000" cy="3924300"/>
  <p:notesSz cx="18796000" cy="3924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09700" y="1216533"/>
            <a:ext cx="15976600" cy="824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819400" y="2197608"/>
            <a:ext cx="13157200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39800" y="902589"/>
            <a:ext cx="8176260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679940" y="902589"/>
            <a:ext cx="8176260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39800" y="156972"/>
            <a:ext cx="16916400" cy="627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39800" y="902589"/>
            <a:ext cx="16916400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390640" y="3649599"/>
            <a:ext cx="6014720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39800" y="3649599"/>
            <a:ext cx="4323080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533121" y="3649599"/>
            <a:ext cx="4323080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17.png"/><Relationship Id="rId8" Type="http://schemas.openxmlformats.org/officeDocument/2006/relationships/image" Target="../media/image11.png"/><Relationship Id="rId9" Type="http://schemas.openxmlformats.org/officeDocument/2006/relationships/image" Target="../media/image18.png"/><Relationship Id="rId10" Type="http://schemas.openxmlformats.org/officeDocument/2006/relationships/image" Target="../media/image19.png"/><Relationship Id="rId11" Type="http://schemas.openxmlformats.org/officeDocument/2006/relationships/image" Target="../media/image20.png"/><Relationship Id="rId12" Type="http://schemas.openxmlformats.org/officeDocument/2006/relationships/image" Target="../media/image21.png"/><Relationship Id="rId13" Type="http://schemas.openxmlformats.org/officeDocument/2006/relationships/image" Target="../media/image22.png"/><Relationship Id="rId14" Type="http://schemas.openxmlformats.org/officeDocument/2006/relationships/image" Target="../media/image23.png"/><Relationship Id="rId15" Type="http://schemas.openxmlformats.org/officeDocument/2006/relationships/image" Target="../media/image15.png"/><Relationship Id="rId16" Type="http://schemas.openxmlformats.org/officeDocument/2006/relationships/image" Target="../media/image16.png"/><Relationship Id="rId17" Type="http://schemas.openxmlformats.org/officeDocument/2006/relationships/image" Target="../media/image13.png"/><Relationship Id="rId18" Type="http://schemas.openxmlformats.org/officeDocument/2006/relationships/image" Target="../media/image14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1996" y="0"/>
            <a:ext cx="18648045" cy="3924300"/>
            <a:chOff x="71996" y="0"/>
            <a:chExt cx="18648045" cy="3924300"/>
          </a:xfrm>
        </p:grpSpPr>
        <p:sp>
          <p:nvSpPr>
            <p:cNvPr id="3" name="object 3"/>
            <p:cNvSpPr/>
            <p:nvPr/>
          </p:nvSpPr>
          <p:spPr>
            <a:xfrm>
              <a:off x="78346" y="78346"/>
              <a:ext cx="18635345" cy="3767454"/>
            </a:xfrm>
            <a:custGeom>
              <a:avLst/>
              <a:gdLst/>
              <a:ahLst/>
              <a:cxnLst/>
              <a:rect l="l" t="t" r="r" b="b"/>
              <a:pathLst>
                <a:path w="18635345" h="3767454">
                  <a:moveTo>
                    <a:pt x="0" y="3767302"/>
                  </a:moveTo>
                  <a:lnTo>
                    <a:pt x="18635294" y="3767302"/>
                  </a:lnTo>
                  <a:lnTo>
                    <a:pt x="18635294" y="0"/>
                  </a:lnTo>
                  <a:lnTo>
                    <a:pt x="0" y="0"/>
                  </a:lnTo>
                  <a:lnTo>
                    <a:pt x="0" y="3767302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50342" y="286218"/>
              <a:ext cx="0" cy="3397250"/>
            </a:xfrm>
            <a:custGeom>
              <a:avLst/>
              <a:gdLst/>
              <a:ahLst/>
              <a:cxnLst/>
              <a:rect l="l" t="t" r="r" b="b"/>
              <a:pathLst>
                <a:path w="0" h="3397250">
                  <a:moveTo>
                    <a:pt x="0" y="0"/>
                  </a:moveTo>
                  <a:lnTo>
                    <a:pt x="0" y="3396843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83693" y="3773644"/>
              <a:ext cx="18269585" cy="0"/>
            </a:xfrm>
            <a:custGeom>
              <a:avLst/>
              <a:gdLst/>
              <a:ahLst/>
              <a:cxnLst/>
              <a:rect l="l" t="t" r="r" b="b"/>
              <a:pathLst>
                <a:path w="18269585" h="0">
                  <a:moveTo>
                    <a:pt x="0" y="0"/>
                  </a:moveTo>
                  <a:lnTo>
                    <a:pt x="18269051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8641642" y="240929"/>
              <a:ext cx="0" cy="3397250"/>
            </a:xfrm>
            <a:custGeom>
              <a:avLst/>
              <a:gdLst/>
              <a:ahLst/>
              <a:cxnLst/>
              <a:rect l="l" t="t" r="r" b="b"/>
              <a:pathLst>
                <a:path w="0" h="3397250">
                  <a:moveTo>
                    <a:pt x="0" y="3396843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39241" y="150345"/>
              <a:ext cx="18269585" cy="0"/>
            </a:xfrm>
            <a:custGeom>
              <a:avLst/>
              <a:gdLst/>
              <a:ahLst/>
              <a:cxnLst/>
              <a:rect l="l" t="t" r="r" b="b"/>
              <a:pathLst>
                <a:path w="18269585" h="0">
                  <a:moveTo>
                    <a:pt x="18269051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50342" y="150345"/>
              <a:ext cx="18491835" cy="3623310"/>
            </a:xfrm>
            <a:custGeom>
              <a:avLst/>
              <a:gdLst/>
              <a:ahLst/>
              <a:cxnLst/>
              <a:rect l="l" t="t" r="r" b="b"/>
              <a:pathLst>
                <a:path w="18491835" h="3623310">
                  <a:moveTo>
                    <a:pt x="0" y="3578009"/>
                  </a:moveTo>
                  <a:lnTo>
                    <a:pt x="0" y="3623297"/>
                  </a:lnTo>
                  <a:lnTo>
                    <a:pt x="44450" y="3623297"/>
                  </a:lnTo>
                </a:path>
                <a:path w="18491835" h="3623310">
                  <a:moveTo>
                    <a:pt x="18446851" y="3623297"/>
                  </a:moveTo>
                  <a:lnTo>
                    <a:pt x="18491301" y="3623297"/>
                  </a:lnTo>
                  <a:lnTo>
                    <a:pt x="18491301" y="3578009"/>
                  </a:lnTo>
                </a:path>
                <a:path w="18491835" h="3623310">
                  <a:moveTo>
                    <a:pt x="18491301" y="45288"/>
                  </a:moveTo>
                  <a:lnTo>
                    <a:pt x="18491301" y="0"/>
                  </a:lnTo>
                  <a:lnTo>
                    <a:pt x="18446851" y="0"/>
                  </a:lnTo>
                </a:path>
                <a:path w="18491835" h="3623310">
                  <a:moveTo>
                    <a:pt x="44450" y="0"/>
                  </a:moveTo>
                  <a:lnTo>
                    <a:pt x="0" y="0"/>
                  </a:lnTo>
                  <a:lnTo>
                    <a:pt x="0" y="45288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735992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27570" y="453377"/>
              <a:ext cx="151765" cy="140335"/>
            </a:xfrm>
            <a:custGeom>
              <a:avLst/>
              <a:gdLst/>
              <a:ahLst/>
              <a:cxnLst/>
              <a:rect l="l" t="t" r="r" b="b"/>
              <a:pathLst>
                <a:path w="151765" h="140334">
                  <a:moveTo>
                    <a:pt x="99847" y="0"/>
                  </a:moveTo>
                  <a:lnTo>
                    <a:pt x="4000" y="0"/>
                  </a:lnTo>
                  <a:lnTo>
                    <a:pt x="4000" y="13576"/>
                  </a:lnTo>
                  <a:lnTo>
                    <a:pt x="83070" y="13576"/>
                  </a:lnTo>
                  <a:lnTo>
                    <a:pt x="66103" y="36144"/>
                  </a:lnTo>
                  <a:lnTo>
                    <a:pt x="0" y="126199"/>
                  </a:lnTo>
                  <a:lnTo>
                    <a:pt x="0" y="139776"/>
                  </a:lnTo>
                  <a:lnTo>
                    <a:pt x="99847" y="139776"/>
                  </a:lnTo>
                  <a:lnTo>
                    <a:pt x="99847" y="126199"/>
                  </a:lnTo>
                  <a:lnTo>
                    <a:pt x="16776" y="126199"/>
                  </a:lnTo>
                  <a:lnTo>
                    <a:pt x="33743" y="103632"/>
                  </a:lnTo>
                  <a:lnTo>
                    <a:pt x="99847" y="13576"/>
                  </a:lnTo>
                  <a:lnTo>
                    <a:pt x="99847" y="0"/>
                  </a:lnTo>
                  <a:close/>
                </a:path>
                <a:path w="151765" h="140334">
                  <a:moveTo>
                    <a:pt x="151663" y="59499"/>
                  </a:moveTo>
                  <a:lnTo>
                    <a:pt x="107734" y="59499"/>
                  </a:lnTo>
                  <a:lnTo>
                    <a:pt x="107734" y="74079"/>
                  </a:lnTo>
                  <a:lnTo>
                    <a:pt x="151663" y="74079"/>
                  </a:lnTo>
                  <a:lnTo>
                    <a:pt x="151663" y="5949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08713" y="453368"/>
              <a:ext cx="162283" cy="1419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803146" y="447577"/>
              <a:ext cx="15240" cy="146050"/>
            </a:xfrm>
            <a:custGeom>
              <a:avLst/>
              <a:gdLst/>
              <a:ahLst/>
              <a:cxnLst/>
              <a:rect l="l" t="t" r="r" b="b"/>
              <a:pathLst>
                <a:path w="15240" h="146050">
                  <a:moveTo>
                    <a:pt x="14976" y="0"/>
                  </a:moveTo>
                  <a:lnTo>
                    <a:pt x="0" y="8386"/>
                  </a:lnTo>
                  <a:lnTo>
                    <a:pt x="0" y="145570"/>
                  </a:lnTo>
                  <a:lnTo>
                    <a:pt x="14976" y="145570"/>
                  </a:lnTo>
                  <a:lnTo>
                    <a:pt x="1497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842784" y="488312"/>
              <a:ext cx="74282" cy="10483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985159" y="453368"/>
              <a:ext cx="41275" cy="140335"/>
            </a:xfrm>
            <a:custGeom>
              <a:avLst/>
              <a:gdLst/>
              <a:ahLst/>
              <a:cxnLst/>
              <a:rect l="l" t="t" r="r" b="b"/>
              <a:pathLst>
                <a:path w="41275" h="140334">
                  <a:moveTo>
                    <a:pt x="40735" y="0"/>
                  </a:moveTo>
                  <a:lnTo>
                    <a:pt x="28954" y="0"/>
                  </a:lnTo>
                  <a:lnTo>
                    <a:pt x="25581" y="8174"/>
                  </a:lnTo>
                  <a:lnTo>
                    <a:pt x="19344" y="13578"/>
                  </a:lnTo>
                  <a:lnTo>
                    <a:pt x="10673" y="16736"/>
                  </a:lnTo>
                  <a:lnTo>
                    <a:pt x="0" y="18171"/>
                  </a:lnTo>
                  <a:lnTo>
                    <a:pt x="0" y="27955"/>
                  </a:lnTo>
                  <a:lnTo>
                    <a:pt x="25359" y="27955"/>
                  </a:lnTo>
                  <a:lnTo>
                    <a:pt x="25359" y="139779"/>
                  </a:lnTo>
                  <a:lnTo>
                    <a:pt x="40735" y="139779"/>
                  </a:lnTo>
                  <a:lnTo>
                    <a:pt x="4073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050855" y="453368"/>
              <a:ext cx="261007" cy="1419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33050" y="486116"/>
              <a:ext cx="85465" cy="10922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442097" y="447586"/>
              <a:ext cx="139700" cy="147955"/>
            </a:xfrm>
            <a:custGeom>
              <a:avLst/>
              <a:gdLst/>
              <a:ahLst/>
              <a:cxnLst/>
              <a:rect l="l" t="t" r="r" b="b"/>
              <a:pathLst>
                <a:path w="139700" h="147954">
                  <a:moveTo>
                    <a:pt x="18161" y="40728"/>
                  </a:moveTo>
                  <a:lnTo>
                    <a:pt x="3187" y="40728"/>
                  </a:lnTo>
                  <a:lnTo>
                    <a:pt x="3187" y="145567"/>
                  </a:lnTo>
                  <a:lnTo>
                    <a:pt x="18161" y="145567"/>
                  </a:lnTo>
                  <a:lnTo>
                    <a:pt x="18161" y="40728"/>
                  </a:lnTo>
                  <a:close/>
                </a:path>
                <a:path w="139700" h="147954">
                  <a:moveTo>
                    <a:pt x="21361" y="5194"/>
                  </a:moveTo>
                  <a:lnTo>
                    <a:pt x="16573" y="596"/>
                  </a:lnTo>
                  <a:lnTo>
                    <a:pt x="4787" y="596"/>
                  </a:lnTo>
                  <a:lnTo>
                    <a:pt x="0" y="5194"/>
                  </a:lnTo>
                  <a:lnTo>
                    <a:pt x="0" y="17170"/>
                  </a:lnTo>
                  <a:lnTo>
                    <a:pt x="4787" y="21958"/>
                  </a:lnTo>
                  <a:lnTo>
                    <a:pt x="16573" y="21958"/>
                  </a:lnTo>
                  <a:lnTo>
                    <a:pt x="21361" y="17170"/>
                  </a:lnTo>
                  <a:lnTo>
                    <a:pt x="21361" y="5194"/>
                  </a:lnTo>
                  <a:close/>
                </a:path>
                <a:path w="139700" h="147954">
                  <a:moveTo>
                    <a:pt x="95262" y="40728"/>
                  </a:moveTo>
                  <a:lnTo>
                    <a:pt x="69303" y="40728"/>
                  </a:lnTo>
                  <a:lnTo>
                    <a:pt x="69303" y="0"/>
                  </a:lnTo>
                  <a:lnTo>
                    <a:pt x="54330" y="8382"/>
                  </a:lnTo>
                  <a:lnTo>
                    <a:pt x="54330" y="40728"/>
                  </a:lnTo>
                  <a:lnTo>
                    <a:pt x="41351" y="40728"/>
                  </a:lnTo>
                  <a:lnTo>
                    <a:pt x="41351" y="53314"/>
                  </a:lnTo>
                  <a:lnTo>
                    <a:pt x="54330" y="53314"/>
                  </a:lnTo>
                  <a:lnTo>
                    <a:pt x="54330" y="124002"/>
                  </a:lnTo>
                  <a:lnTo>
                    <a:pt x="55626" y="135128"/>
                  </a:lnTo>
                  <a:lnTo>
                    <a:pt x="59448" y="142468"/>
                  </a:lnTo>
                  <a:lnTo>
                    <a:pt x="65697" y="146519"/>
                  </a:lnTo>
                  <a:lnTo>
                    <a:pt x="74295" y="147764"/>
                  </a:lnTo>
                  <a:lnTo>
                    <a:pt x="82283" y="147764"/>
                  </a:lnTo>
                  <a:lnTo>
                    <a:pt x="87871" y="146570"/>
                  </a:lnTo>
                  <a:lnTo>
                    <a:pt x="93662" y="144170"/>
                  </a:lnTo>
                  <a:lnTo>
                    <a:pt x="94665" y="131191"/>
                  </a:lnTo>
                  <a:lnTo>
                    <a:pt x="89877" y="133388"/>
                  </a:lnTo>
                  <a:lnTo>
                    <a:pt x="86080" y="134188"/>
                  </a:lnTo>
                  <a:lnTo>
                    <a:pt x="71894" y="134188"/>
                  </a:lnTo>
                  <a:lnTo>
                    <a:pt x="69303" y="130987"/>
                  </a:lnTo>
                  <a:lnTo>
                    <a:pt x="69303" y="53314"/>
                  </a:lnTo>
                  <a:lnTo>
                    <a:pt x="95262" y="53314"/>
                  </a:lnTo>
                  <a:lnTo>
                    <a:pt x="95262" y="40728"/>
                  </a:lnTo>
                  <a:close/>
                </a:path>
                <a:path w="139700" h="147954">
                  <a:moveTo>
                    <a:pt x="135902" y="40728"/>
                  </a:moveTo>
                  <a:lnTo>
                    <a:pt x="120916" y="40728"/>
                  </a:lnTo>
                  <a:lnTo>
                    <a:pt x="120916" y="145567"/>
                  </a:lnTo>
                  <a:lnTo>
                    <a:pt x="135902" y="145567"/>
                  </a:lnTo>
                  <a:lnTo>
                    <a:pt x="135902" y="40728"/>
                  </a:lnTo>
                  <a:close/>
                </a:path>
                <a:path w="139700" h="147954">
                  <a:moveTo>
                    <a:pt x="139090" y="5194"/>
                  </a:moveTo>
                  <a:lnTo>
                    <a:pt x="134302" y="596"/>
                  </a:lnTo>
                  <a:lnTo>
                    <a:pt x="122516" y="596"/>
                  </a:lnTo>
                  <a:lnTo>
                    <a:pt x="117729" y="5194"/>
                  </a:lnTo>
                  <a:lnTo>
                    <a:pt x="117729" y="17170"/>
                  </a:lnTo>
                  <a:lnTo>
                    <a:pt x="122516" y="21958"/>
                  </a:lnTo>
                  <a:lnTo>
                    <a:pt x="134302" y="21958"/>
                  </a:lnTo>
                  <a:lnTo>
                    <a:pt x="139090" y="17170"/>
                  </a:lnTo>
                  <a:lnTo>
                    <a:pt x="139090" y="519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605160" y="486116"/>
              <a:ext cx="84067" cy="14557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425982" y="683804"/>
              <a:ext cx="242057" cy="16334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743121" y="683804"/>
              <a:ext cx="114219" cy="139779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878847" y="718748"/>
              <a:ext cx="80672" cy="10703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99958" y="716552"/>
              <a:ext cx="85465" cy="10922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991629" y="678612"/>
              <a:ext cx="86663" cy="18351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212041" y="716552"/>
              <a:ext cx="80672" cy="10703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420074" y="968746"/>
              <a:ext cx="1446472" cy="23364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884946" y="709155"/>
              <a:ext cx="15060930" cy="472440"/>
            </a:xfrm>
            <a:custGeom>
              <a:avLst/>
              <a:gdLst/>
              <a:ahLst/>
              <a:cxnLst/>
              <a:rect l="l" t="t" r="r" b="b"/>
              <a:pathLst>
                <a:path w="15060930" h="472440">
                  <a:moveTo>
                    <a:pt x="14960" y="460400"/>
                  </a:moveTo>
                  <a:lnTo>
                    <a:pt x="11582" y="456768"/>
                  </a:lnTo>
                  <a:lnTo>
                    <a:pt x="3390" y="456768"/>
                  </a:lnTo>
                  <a:lnTo>
                    <a:pt x="0" y="460400"/>
                  </a:lnTo>
                  <a:lnTo>
                    <a:pt x="0" y="468579"/>
                  </a:lnTo>
                  <a:lnTo>
                    <a:pt x="3390" y="471970"/>
                  </a:lnTo>
                  <a:lnTo>
                    <a:pt x="11582" y="471970"/>
                  </a:lnTo>
                  <a:lnTo>
                    <a:pt x="14960" y="468579"/>
                  </a:lnTo>
                  <a:lnTo>
                    <a:pt x="14960" y="464489"/>
                  </a:lnTo>
                  <a:lnTo>
                    <a:pt x="14960" y="460400"/>
                  </a:lnTo>
                  <a:close/>
                </a:path>
                <a:path w="15060930" h="472440">
                  <a:moveTo>
                    <a:pt x="14985911" y="9372"/>
                  </a:moveTo>
                  <a:lnTo>
                    <a:pt x="14819275" y="9372"/>
                  </a:lnTo>
                  <a:lnTo>
                    <a:pt x="14819275" y="33502"/>
                  </a:lnTo>
                  <a:lnTo>
                    <a:pt x="14889328" y="33502"/>
                  </a:lnTo>
                  <a:lnTo>
                    <a:pt x="14889328" y="246849"/>
                  </a:lnTo>
                  <a:lnTo>
                    <a:pt x="14915858" y="246849"/>
                  </a:lnTo>
                  <a:lnTo>
                    <a:pt x="14915858" y="33502"/>
                  </a:lnTo>
                  <a:lnTo>
                    <a:pt x="14985911" y="33502"/>
                  </a:lnTo>
                  <a:lnTo>
                    <a:pt x="14985911" y="9372"/>
                  </a:lnTo>
                  <a:close/>
                </a:path>
                <a:path w="15060930" h="472440">
                  <a:moveTo>
                    <a:pt x="15055342" y="68351"/>
                  </a:moveTo>
                  <a:lnTo>
                    <a:pt x="15029841" y="68351"/>
                  </a:lnTo>
                  <a:lnTo>
                    <a:pt x="15029841" y="246888"/>
                  </a:lnTo>
                  <a:lnTo>
                    <a:pt x="15055342" y="246888"/>
                  </a:lnTo>
                  <a:lnTo>
                    <a:pt x="15055342" y="68351"/>
                  </a:lnTo>
                  <a:close/>
                </a:path>
                <a:path w="15060930" h="472440">
                  <a:moveTo>
                    <a:pt x="15060791" y="18364"/>
                  </a:moveTo>
                  <a:lnTo>
                    <a:pt x="15059355" y="11049"/>
                  </a:lnTo>
                  <a:lnTo>
                    <a:pt x="15055520" y="5232"/>
                  </a:lnTo>
                  <a:lnTo>
                    <a:pt x="15049881" y="1397"/>
                  </a:lnTo>
                  <a:lnTo>
                    <a:pt x="15043099" y="0"/>
                  </a:lnTo>
                  <a:lnTo>
                    <a:pt x="15035733" y="1397"/>
                  </a:lnTo>
                  <a:lnTo>
                    <a:pt x="15029803" y="5232"/>
                  </a:lnTo>
                  <a:lnTo>
                    <a:pt x="15025840" y="11049"/>
                  </a:lnTo>
                  <a:lnTo>
                    <a:pt x="15024405" y="18364"/>
                  </a:lnTo>
                  <a:lnTo>
                    <a:pt x="15025840" y="25349"/>
                  </a:lnTo>
                  <a:lnTo>
                    <a:pt x="15029803" y="31076"/>
                  </a:lnTo>
                  <a:lnTo>
                    <a:pt x="15035733" y="34963"/>
                  </a:lnTo>
                  <a:lnTo>
                    <a:pt x="15043099" y="36385"/>
                  </a:lnTo>
                  <a:lnTo>
                    <a:pt x="15052624" y="36385"/>
                  </a:lnTo>
                  <a:lnTo>
                    <a:pt x="15060791" y="28232"/>
                  </a:lnTo>
                  <a:lnTo>
                    <a:pt x="15060791" y="1836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6978382" y="708133"/>
              <a:ext cx="91814" cy="25163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7099271" y="773764"/>
              <a:ext cx="145543" cy="18600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7289599" y="708133"/>
              <a:ext cx="26034" cy="248285"/>
            </a:xfrm>
            <a:custGeom>
              <a:avLst/>
              <a:gdLst/>
              <a:ahLst/>
              <a:cxnLst/>
              <a:rect l="l" t="t" r="r" b="b"/>
              <a:pathLst>
                <a:path w="26034" h="248284">
                  <a:moveTo>
                    <a:pt x="25504" y="0"/>
                  </a:moveTo>
                  <a:lnTo>
                    <a:pt x="0" y="14282"/>
                  </a:lnTo>
                  <a:lnTo>
                    <a:pt x="0" y="247899"/>
                  </a:lnTo>
                  <a:lnTo>
                    <a:pt x="25504" y="247899"/>
                  </a:lnTo>
                  <a:lnTo>
                    <a:pt x="2550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7354550" y="773764"/>
              <a:ext cx="124119" cy="186009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7513356" y="773764"/>
              <a:ext cx="145543" cy="18600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7697664" y="709154"/>
              <a:ext cx="36830" cy="247015"/>
            </a:xfrm>
            <a:custGeom>
              <a:avLst/>
              <a:gdLst/>
              <a:ahLst/>
              <a:cxnLst/>
              <a:rect l="l" t="t" r="r" b="b"/>
              <a:pathLst>
                <a:path w="36830" h="247015">
                  <a:moveTo>
                    <a:pt x="30944" y="68350"/>
                  </a:moveTo>
                  <a:lnTo>
                    <a:pt x="5440" y="68350"/>
                  </a:lnTo>
                  <a:lnTo>
                    <a:pt x="5440" y="246879"/>
                  </a:lnTo>
                  <a:lnTo>
                    <a:pt x="30944" y="246879"/>
                  </a:lnTo>
                  <a:lnTo>
                    <a:pt x="30944" y="68350"/>
                  </a:lnTo>
                  <a:close/>
                </a:path>
                <a:path w="36830" h="247015">
                  <a:moveTo>
                    <a:pt x="18703" y="0"/>
                  </a:moveTo>
                  <a:lnTo>
                    <a:pt x="11333" y="1386"/>
                  </a:lnTo>
                  <a:lnTo>
                    <a:pt x="5398" y="5228"/>
                  </a:lnTo>
                  <a:lnTo>
                    <a:pt x="1439" y="11046"/>
                  </a:lnTo>
                  <a:lnTo>
                    <a:pt x="0" y="18362"/>
                  </a:lnTo>
                  <a:lnTo>
                    <a:pt x="1439" y="25339"/>
                  </a:lnTo>
                  <a:lnTo>
                    <a:pt x="5398" y="31072"/>
                  </a:lnTo>
                  <a:lnTo>
                    <a:pt x="11333" y="34956"/>
                  </a:lnTo>
                  <a:lnTo>
                    <a:pt x="18703" y="36385"/>
                  </a:lnTo>
                  <a:lnTo>
                    <a:pt x="28224" y="36385"/>
                  </a:lnTo>
                  <a:lnTo>
                    <a:pt x="36385" y="28224"/>
                  </a:lnTo>
                  <a:lnTo>
                    <a:pt x="36385" y="18362"/>
                  </a:lnTo>
                  <a:lnTo>
                    <a:pt x="34961" y="11046"/>
                  </a:lnTo>
                  <a:lnTo>
                    <a:pt x="31114" y="5228"/>
                  </a:lnTo>
                  <a:lnTo>
                    <a:pt x="25482" y="1386"/>
                  </a:lnTo>
                  <a:lnTo>
                    <a:pt x="1870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7766696" y="708133"/>
              <a:ext cx="91814" cy="25163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7887550" y="773764"/>
              <a:ext cx="145543" cy="186009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5399993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8063992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0727993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3391994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6055994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27580" y="447577"/>
            <a:ext cx="489584" cy="147955"/>
            <a:chOff x="427580" y="447577"/>
            <a:chExt cx="489584" cy="147955"/>
          </a:xfrm>
        </p:grpSpPr>
        <p:sp>
          <p:nvSpPr>
            <p:cNvPr id="3" name="object 3"/>
            <p:cNvSpPr/>
            <p:nvPr/>
          </p:nvSpPr>
          <p:spPr>
            <a:xfrm>
              <a:off x="427570" y="453377"/>
              <a:ext cx="151765" cy="140335"/>
            </a:xfrm>
            <a:custGeom>
              <a:avLst/>
              <a:gdLst/>
              <a:ahLst/>
              <a:cxnLst/>
              <a:rect l="l" t="t" r="r" b="b"/>
              <a:pathLst>
                <a:path w="151765" h="140334">
                  <a:moveTo>
                    <a:pt x="99847" y="0"/>
                  </a:moveTo>
                  <a:lnTo>
                    <a:pt x="4000" y="0"/>
                  </a:lnTo>
                  <a:lnTo>
                    <a:pt x="4000" y="13576"/>
                  </a:lnTo>
                  <a:lnTo>
                    <a:pt x="83070" y="13576"/>
                  </a:lnTo>
                  <a:lnTo>
                    <a:pt x="66103" y="36144"/>
                  </a:lnTo>
                  <a:lnTo>
                    <a:pt x="0" y="126199"/>
                  </a:lnTo>
                  <a:lnTo>
                    <a:pt x="0" y="139776"/>
                  </a:lnTo>
                  <a:lnTo>
                    <a:pt x="99847" y="139776"/>
                  </a:lnTo>
                  <a:lnTo>
                    <a:pt x="99847" y="126199"/>
                  </a:lnTo>
                  <a:lnTo>
                    <a:pt x="16776" y="126199"/>
                  </a:lnTo>
                  <a:lnTo>
                    <a:pt x="33743" y="103632"/>
                  </a:lnTo>
                  <a:lnTo>
                    <a:pt x="99847" y="13576"/>
                  </a:lnTo>
                  <a:lnTo>
                    <a:pt x="99847" y="0"/>
                  </a:lnTo>
                  <a:close/>
                </a:path>
                <a:path w="151765" h="140334">
                  <a:moveTo>
                    <a:pt x="151663" y="59499"/>
                  </a:moveTo>
                  <a:lnTo>
                    <a:pt x="107734" y="59499"/>
                  </a:lnTo>
                  <a:lnTo>
                    <a:pt x="107734" y="74079"/>
                  </a:lnTo>
                  <a:lnTo>
                    <a:pt x="151663" y="74079"/>
                  </a:lnTo>
                  <a:lnTo>
                    <a:pt x="151663" y="5949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608713" y="453368"/>
              <a:ext cx="162283" cy="1419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803146" y="447577"/>
              <a:ext cx="15240" cy="146050"/>
            </a:xfrm>
            <a:custGeom>
              <a:avLst/>
              <a:gdLst/>
              <a:ahLst/>
              <a:cxnLst/>
              <a:rect l="l" t="t" r="r" b="b"/>
              <a:pathLst>
                <a:path w="15240" h="146050">
                  <a:moveTo>
                    <a:pt x="14976" y="0"/>
                  </a:moveTo>
                  <a:lnTo>
                    <a:pt x="0" y="8386"/>
                  </a:lnTo>
                  <a:lnTo>
                    <a:pt x="0" y="145570"/>
                  </a:lnTo>
                  <a:lnTo>
                    <a:pt x="14976" y="145570"/>
                  </a:lnTo>
                  <a:lnTo>
                    <a:pt x="1497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842784" y="488312"/>
              <a:ext cx="74282" cy="10483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985159" y="447577"/>
            <a:ext cx="704215" cy="184150"/>
            <a:chOff x="985159" y="447577"/>
            <a:chExt cx="704215" cy="184150"/>
          </a:xfrm>
        </p:grpSpPr>
        <p:sp>
          <p:nvSpPr>
            <p:cNvPr id="8" name="object 8"/>
            <p:cNvSpPr/>
            <p:nvPr/>
          </p:nvSpPr>
          <p:spPr>
            <a:xfrm>
              <a:off x="985159" y="453368"/>
              <a:ext cx="41275" cy="140335"/>
            </a:xfrm>
            <a:custGeom>
              <a:avLst/>
              <a:gdLst/>
              <a:ahLst/>
              <a:cxnLst/>
              <a:rect l="l" t="t" r="r" b="b"/>
              <a:pathLst>
                <a:path w="41275" h="140334">
                  <a:moveTo>
                    <a:pt x="40735" y="0"/>
                  </a:moveTo>
                  <a:lnTo>
                    <a:pt x="28954" y="0"/>
                  </a:lnTo>
                  <a:lnTo>
                    <a:pt x="25581" y="8174"/>
                  </a:lnTo>
                  <a:lnTo>
                    <a:pt x="19344" y="13578"/>
                  </a:lnTo>
                  <a:lnTo>
                    <a:pt x="10673" y="16736"/>
                  </a:lnTo>
                  <a:lnTo>
                    <a:pt x="0" y="18171"/>
                  </a:lnTo>
                  <a:lnTo>
                    <a:pt x="0" y="27955"/>
                  </a:lnTo>
                  <a:lnTo>
                    <a:pt x="25359" y="27955"/>
                  </a:lnTo>
                  <a:lnTo>
                    <a:pt x="25359" y="139779"/>
                  </a:lnTo>
                  <a:lnTo>
                    <a:pt x="40735" y="139779"/>
                  </a:lnTo>
                  <a:lnTo>
                    <a:pt x="4073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050855" y="453368"/>
              <a:ext cx="261007" cy="1419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333050" y="486116"/>
              <a:ext cx="85465" cy="10922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442097" y="447586"/>
              <a:ext cx="139700" cy="147955"/>
            </a:xfrm>
            <a:custGeom>
              <a:avLst/>
              <a:gdLst/>
              <a:ahLst/>
              <a:cxnLst/>
              <a:rect l="l" t="t" r="r" b="b"/>
              <a:pathLst>
                <a:path w="139700" h="147954">
                  <a:moveTo>
                    <a:pt x="18161" y="40728"/>
                  </a:moveTo>
                  <a:lnTo>
                    <a:pt x="3187" y="40728"/>
                  </a:lnTo>
                  <a:lnTo>
                    <a:pt x="3187" y="145567"/>
                  </a:lnTo>
                  <a:lnTo>
                    <a:pt x="18161" y="145567"/>
                  </a:lnTo>
                  <a:lnTo>
                    <a:pt x="18161" y="40728"/>
                  </a:lnTo>
                  <a:close/>
                </a:path>
                <a:path w="139700" h="147954">
                  <a:moveTo>
                    <a:pt x="21361" y="5194"/>
                  </a:moveTo>
                  <a:lnTo>
                    <a:pt x="16573" y="596"/>
                  </a:lnTo>
                  <a:lnTo>
                    <a:pt x="4787" y="596"/>
                  </a:lnTo>
                  <a:lnTo>
                    <a:pt x="0" y="5194"/>
                  </a:lnTo>
                  <a:lnTo>
                    <a:pt x="0" y="17170"/>
                  </a:lnTo>
                  <a:lnTo>
                    <a:pt x="4787" y="21958"/>
                  </a:lnTo>
                  <a:lnTo>
                    <a:pt x="16573" y="21958"/>
                  </a:lnTo>
                  <a:lnTo>
                    <a:pt x="21361" y="17170"/>
                  </a:lnTo>
                  <a:lnTo>
                    <a:pt x="21361" y="5194"/>
                  </a:lnTo>
                  <a:close/>
                </a:path>
                <a:path w="139700" h="147954">
                  <a:moveTo>
                    <a:pt x="95262" y="40728"/>
                  </a:moveTo>
                  <a:lnTo>
                    <a:pt x="69303" y="40728"/>
                  </a:lnTo>
                  <a:lnTo>
                    <a:pt x="69303" y="0"/>
                  </a:lnTo>
                  <a:lnTo>
                    <a:pt x="54330" y="8382"/>
                  </a:lnTo>
                  <a:lnTo>
                    <a:pt x="54330" y="40728"/>
                  </a:lnTo>
                  <a:lnTo>
                    <a:pt x="41351" y="40728"/>
                  </a:lnTo>
                  <a:lnTo>
                    <a:pt x="41351" y="53314"/>
                  </a:lnTo>
                  <a:lnTo>
                    <a:pt x="54330" y="53314"/>
                  </a:lnTo>
                  <a:lnTo>
                    <a:pt x="54330" y="124002"/>
                  </a:lnTo>
                  <a:lnTo>
                    <a:pt x="55626" y="135128"/>
                  </a:lnTo>
                  <a:lnTo>
                    <a:pt x="59448" y="142468"/>
                  </a:lnTo>
                  <a:lnTo>
                    <a:pt x="65697" y="146519"/>
                  </a:lnTo>
                  <a:lnTo>
                    <a:pt x="74295" y="147764"/>
                  </a:lnTo>
                  <a:lnTo>
                    <a:pt x="82283" y="147764"/>
                  </a:lnTo>
                  <a:lnTo>
                    <a:pt x="87871" y="146570"/>
                  </a:lnTo>
                  <a:lnTo>
                    <a:pt x="93662" y="144170"/>
                  </a:lnTo>
                  <a:lnTo>
                    <a:pt x="94665" y="131191"/>
                  </a:lnTo>
                  <a:lnTo>
                    <a:pt x="89877" y="133388"/>
                  </a:lnTo>
                  <a:lnTo>
                    <a:pt x="86080" y="134188"/>
                  </a:lnTo>
                  <a:lnTo>
                    <a:pt x="71894" y="134188"/>
                  </a:lnTo>
                  <a:lnTo>
                    <a:pt x="69303" y="130987"/>
                  </a:lnTo>
                  <a:lnTo>
                    <a:pt x="69303" y="53314"/>
                  </a:lnTo>
                  <a:lnTo>
                    <a:pt x="95262" y="53314"/>
                  </a:lnTo>
                  <a:lnTo>
                    <a:pt x="95262" y="40728"/>
                  </a:lnTo>
                  <a:close/>
                </a:path>
                <a:path w="139700" h="147954">
                  <a:moveTo>
                    <a:pt x="135902" y="40728"/>
                  </a:moveTo>
                  <a:lnTo>
                    <a:pt x="120916" y="40728"/>
                  </a:lnTo>
                  <a:lnTo>
                    <a:pt x="120916" y="145567"/>
                  </a:lnTo>
                  <a:lnTo>
                    <a:pt x="135902" y="145567"/>
                  </a:lnTo>
                  <a:lnTo>
                    <a:pt x="135902" y="40728"/>
                  </a:lnTo>
                  <a:close/>
                </a:path>
                <a:path w="139700" h="147954">
                  <a:moveTo>
                    <a:pt x="139090" y="5194"/>
                  </a:moveTo>
                  <a:lnTo>
                    <a:pt x="134302" y="596"/>
                  </a:lnTo>
                  <a:lnTo>
                    <a:pt x="122516" y="596"/>
                  </a:lnTo>
                  <a:lnTo>
                    <a:pt x="117729" y="5194"/>
                  </a:lnTo>
                  <a:lnTo>
                    <a:pt x="117729" y="17170"/>
                  </a:lnTo>
                  <a:lnTo>
                    <a:pt x="122516" y="21958"/>
                  </a:lnTo>
                  <a:lnTo>
                    <a:pt x="134302" y="21958"/>
                  </a:lnTo>
                  <a:lnTo>
                    <a:pt x="139090" y="17170"/>
                  </a:lnTo>
                  <a:lnTo>
                    <a:pt x="139090" y="519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605160" y="486116"/>
              <a:ext cx="84067" cy="14557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/>
          <p:nvPr/>
        </p:nvSpPr>
        <p:spPr>
          <a:xfrm>
            <a:off x="425982" y="683804"/>
            <a:ext cx="242077" cy="16334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751927" y="683804"/>
            <a:ext cx="462915" cy="142240"/>
            <a:chOff x="751927" y="683804"/>
            <a:chExt cx="462915" cy="142240"/>
          </a:xfrm>
        </p:grpSpPr>
        <p:sp>
          <p:nvSpPr>
            <p:cNvPr id="15" name="object 15"/>
            <p:cNvSpPr/>
            <p:nvPr/>
          </p:nvSpPr>
          <p:spPr>
            <a:xfrm>
              <a:off x="751927" y="683804"/>
              <a:ext cx="15875" cy="140335"/>
            </a:xfrm>
            <a:custGeom>
              <a:avLst/>
              <a:gdLst/>
              <a:ahLst/>
              <a:cxnLst/>
              <a:rect l="l" t="t" r="r" b="b"/>
              <a:pathLst>
                <a:path w="15875" h="140334">
                  <a:moveTo>
                    <a:pt x="15575" y="0"/>
                  </a:moveTo>
                  <a:lnTo>
                    <a:pt x="0" y="0"/>
                  </a:lnTo>
                  <a:lnTo>
                    <a:pt x="0" y="139779"/>
                  </a:lnTo>
                  <a:lnTo>
                    <a:pt x="15575" y="139779"/>
                  </a:lnTo>
                  <a:lnTo>
                    <a:pt x="1557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802348" y="716552"/>
              <a:ext cx="80672" cy="10703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914570" y="716552"/>
              <a:ext cx="80672" cy="10703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21701" y="716552"/>
              <a:ext cx="85465" cy="10922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133784" y="716552"/>
              <a:ext cx="80672" cy="10703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420074" y="968746"/>
            <a:ext cx="1480185" cy="233679"/>
            <a:chOff x="420074" y="968746"/>
            <a:chExt cx="1480185" cy="233679"/>
          </a:xfrm>
        </p:grpSpPr>
        <p:sp>
          <p:nvSpPr>
            <p:cNvPr id="21" name="object 21"/>
            <p:cNvSpPr/>
            <p:nvPr/>
          </p:nvSpPr>
          <p:spPr>
            <a:xfrm>
              <a:off x="420074" y="968746"/>
              <a:ext cx="1446472" cy="23364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884957" y="1165920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40">
                  <a:moveTo>
                    <a:pt x="11572" y="0"/>
                  </a:moveTo>
                  <a:lnTo>
                    <a:pt x="3389" y="0"/>
                  </a:lnTo>
                  <a:lnTo>
                    <a:pt x="0" y="3623"/>
                  </a:lnTo>
                  <a:lnTo>
                    <a:pt x="0" y="11805"/>
                  </a:lnTo>
                  <a:lnTo>
                    <a:pt x="3389" y="15195"/>
                  </a:lnTo>
                  <a:lnTo>
                    <a:pt x="11572" y="15195"/>
                  </a:lnTo>
                  <a:lnTo>
                    <a:pt x="14961" y="11805"/>
                  </a:lnTo>
                  <a:lnTo>
                    <a:pt x="14961" y="7714"/>
                  </a:lnTo>
                  <a:lnTo>
                    <a:pt x="14961" y="3623"/>
                  </a:lnTo>
                  <a:lnTo>
                    <a:pt x="1157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16747072" y="713234"/>
            <a:ext cx="349250" cy="247015"/>
            <a:chOff x="16747072" y="713234"/>
            <a:chExt cx="349250" cy="247015"/>
          </a:xfrm>
        </p:grpSpPr>
        <p:sp>
          <p:nvSpPr>
            <p:cNvPr id="24" name="object 24"/>
            <p:cNvSpPr/>
            <p:nvPr/>
          </p:nvSpPr>
          <p:spPr>
            <a:xfrm>
              <a:off x="16747072" y="717995"/>
              <a:ext cx="168326" cy="23803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6958585" y="713234"/>
              <a:ext cx="137381" cy="24653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/>
          <p:cNvGrpSpPr/>
          <p:nvPr/>
        </p:nvGrpSpPr>
        <p:grpSpPr>
          <a:xfrm>
            <a:off x="71996" y="0"/>
            <a:ext cx="18648045" cy="3924300"/>
            <a:chOff x="71996" y="0"/>
            <a:chExt cx="18648045" cy="3924300"/>
          </a:xfrm>
        </p:grpSpPr>
        <p:sp>
          <p:nvSpPr>
            <p:cNvPr id="27" name="object 27"/>
            <p:cNvSpPr/>
            <p:nvPr/>
          </p:nvSpPr>
          <p:spPr>
            <a:xfrm>
              <a:off x="17140718" y="773764"/>
              <a:ext cx="133301" cy="18600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7313125" y="708133"/>
              <a:ext cx="129220" cy="24789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7470332" y="773764"/>
              <a:ext cx="124119" cy="18600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7629138" y="773764"/>
              <a:ext cx="145543" cy="186009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7813412" y="709154"/>
              <a:ext cx="36830" cy="247015"/>
            </a:xfrm>
            <a:custGeom>
              <a:avLst/>
              <a:gdLst/>
              <a:ahLst/>
              <a:cxnLst/>
              <a:rect l="l" t="t" r="r" b="b"/>
              <a:pathLst>
                <a:path w="36830" h="247015">
                  <a:moveTo>
                    <a:pt x="30944" y="68350"/>
                  </a:moveTo>
                  <a:lnTo>
                    <a:pt x="5440" y="68350"/>
                  </a:lnTo>
                  <a:lnTo>
                    <a:pt x="5440" y="246879"/>
                  </a:lnTo>
                  <a:lnTo>
                    <a:pt x="30944" y="246879"/>
                  </a:lnTo>
                  <a:lnTo>
                    <a:pt x="30944" y="68350"/>
                  </a:lnTo>
                  <a:close/>
                </a:path>
                <a:path w="36830" h="247015">
                  <a:moveTo>
                    <a:pt x="18702" y="0"/>
                  </a:moveTo>
                  <a:lnTo>
                    <a:pt x="11333" y="1386"/>
                  </a:lnTo>
                  <a:lnTo>
                    <a:pt x="5398" y="5228"/>
                  </a:lnTo>
                  <a:lnTo>
                    <a:pt x="1439" y="11046"/>
                  </a:lnTo>
                  <a:lnTo>
                    <a:pt x="0" y="18362"/>
                  </a:lnTo>
                  <a:lnTo>
                    <a:pt x="1439" y="25339"/>
                  </a:lnTo>
                  <a:lnTo>
                    <a:pt x="5398" y="31072"/>
                  </a:lnTo>
                  <a:lnTo>
                    <a:pt x="11333" y="34956"/>
                  </a:lnTo>
                  <a:lnTo>
                    <a:pt x="18702" y="36385"/>
                  </a:lnTo>
                  <a:lnTo>
                    <a:pt x="28224" y="36385"/>
                  </a:lnTo>
                  <a:lnTo>
                    <a:pt x="36385" y="28224"/>
                  </a:lnTo>
                  <a:lnTo>
                    <a:pt x="36385" y="18362"/>
                  </a:lnTo>
                  <a:lnTo>
                    <a:pt x="34961" y="11046"/>
                  </a:lnTo>
                  <a:lnTo>
                    <a:pt x="31114" y="5228"/>
                  </a:lnTo>
                  <a:lnTo>
                    <a:pt x="25482" y="1386"/>
                  </a:lnTo>
                  <a:lnTo>
                    <a:pt x="1870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7882409" y="708133"/>
              <a:ext cx="91814" cy="251639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8003298" y="773764"/>
              <a:ext cx="145543" cy="18600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78346" y="78346"/>
              <a:ext cx="18635345" cy="3767454"/>
            </a:xfrm>
            <a:custGeom>
              <a:avLst/>
              <a:gdLst/>
              <a:ahLst/>
              <a:cxnLst/>
              <a:rect l="l" t="t" r="r" b="b"/>
              <a:pathLst>
                <a:path w="18635345" h="3767454">
                  <a:moveTo>
                    <a:pt x="0" y="3767302"/>
                  </a:moveTo>
                  <a:lnTo>
                    <a:pt x="18635294" y="3767302"/>
                  </a:lnTo>
                  <a:lnTo>
                    <a:pt x="18635294" y="0"/>
                  </a:lnTo>
                  <a:lnTo>
                    <a:pt x="0" y="0"/>
                  </a:lnTo>
                  <a:lnTo>
                    <a:pt x="0" y="3767302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50342" y="286218"/>
              <a:ext cx="0" cy="3397250"/>
            </a:xfrm>
            <a:custGeom>
              <a:avLst/>
              <a:gdLst/>
              <a:ahLst/>
              <a:cxnLst/>
              <a:rect l="l" t="t" r="r" b="b"/>
              <a:pathLst>
                <a:path w="0" h="3397250">
                  <a:moveTo>
                    <a:pt x="0" y="0"/>
                  </a:moveTo>
                  <a:lnTo>
                    <a:pt x="0" y="3396843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83693" y="3773644"/>
              <a:ext cx="18269585" cy="0"/>
            </a:xfrm>
            <a:custGeom>
              <a:avLst/>
              <a:gdLst/>
              <a:ahLst/>
              <a:cxnLst/>
              <a:rect l="l" t="t" r="r" b="b"/>
              <a:pathLst>
                <a:path w="18269585" h="0">
                  <a:moveTo>
                    <a:pt x="0" y="0"/>
                  </a:moveTo>
                  <a:lnTo>
                    <a:pt x="18269051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8641642" y="240929"/>
              <a:ext cx="0" cy="3397250"/>
            </a:xfrm>
            <a:custGeom>
              <a:avLst/>
              <a:gdLst/>
              <a:ahLst/>
              <a:cxnLst/>
              <a:rect l="l" t="t" r="r" b="b"/>
              <a:pathLst>
                <a:path w="0" h="3397250">
                  <a:moveTo>
                    <a:pt x="0" y="3396843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39241" y="150345"/>
              <a:ext cx="18269585" cy="0"/>
            </a:xfrm>
            <a:custGeom>
              <a:avLst/>
              <a:gdLst/>
              <a:ahLst/>
              <a:cxnLst/>
              <a:rect l="l" t="t" r="r" b="b"/>
              <a:pathLst>
                <a:path w="18269585" h="0">
                  <a:moveTo>
                    <a:pt x="18269051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50342" y="150345"/>
              <a:ext cx="18491835" cy="3623310"/>
            </a:xfrm>
            <a:custGeom>
              <a:avLst/>
              <a:gdLst/>
              <a:ahLst/>
              <a:cxnLst/>
              <a:rect l="l" t="t" r="r" b="b"/>
              <a:pathLst>
                <a:path w="18491835" h="3623310">
                  <a:moveTo>
                    <a:pt x="0" y="3578009"/>
                  </a:moveTo>
                  <a:lnTo>
                    <a:pt x="0" y="3623297"/>
                  </a:lnTo>
                  <a:lnTo>
                    <a:pt x="44450" y="3623297"/>
                  </a:lnTo>
                </a:path>
                <a:path w="18491835" h="3623310">
                  <a:moveTo>
                    <a:pt x="18446851" y="3623297"/>
                  </a:moveTo>
                  <a:lnTo>
                    <a:pt x="18491301" y="3623297"/>
                  </a:lnTo>
                  <a:lnTo>
                    <a:pt x="18491301" y="3578009"/>
                  </a:lnTo>
                </a:path>
                <a:path w="18491835" h="3623310">
                  <a:moveTo>
                    <a:pt x="18491301" y="45288"/>
                  </a:moveTo>
                  <a:lnTo>
                    <a:pt x="18491301" y="0"/>
                  </a:lnTo>
                  <a:lnTo>
                    <a:pt x="18446851" y="0"/>
                  </a:lnTo>
                </a:path>
                <a:path w="18491835" h="3623310">
                  <a:moveTo>
                    <a:pt x="44450" y="0"/>
                  </a:moveTo>
                  <a:lnTo>
                    <a:pt x="0" y="0"/>
                  </a:lnTo>
                  <a:lnTo>
                    <a:pt x="0" y="45288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735992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5399993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8063992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0727993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3391994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6055994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zfalz_A7_14-seitig_PDF-Vorlage.indd</dc:title>
  <dcterms:created xsi:type="dcterms:W3CDTF">2020-10-01T12:38:33Z</dcterms:created>
  <dcterms:modified xsi:type="dcterms:W3CDTF">2020-10-01T12:38:33Z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2019-05-06T00:00:00Z</vt:filetime>
  </property>
  <property fmtid="{D5CDD505-2E9C-101B-9397-08002B2CF9AE}" pid="3" name="Creator">
    <vt:lpwstr>Adobe InDesign 14.0 (Windows)</vt:lpwstr>
  </property>
  <property fmtid="{D5CDD505-2E9C-101B-9397-08002B2CF9AE}" pid="4" name="LastSaved">
    <vt:filetime>2020-10-01T00:00:00Z</vt:filetime>
  </property>
</Properties>
</file>