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448050"/>
  <p:notesSz cx="20104100" cy="34480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068895"/>
            <a:ext cx="17088486" cy="724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930908"/>
            <a:ext cx="14072870" cy="862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793051"/>
            <a:ext cx="8745284" cy="2275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793051"/>
            <a:ext cx="8745284" cy="2275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7922"/>
            <a:ext cx="18093690" cy="5516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793051"/>
            <a:ext cx="18093690" cy="2275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206686"/>
            <a:ext cx="6433312" cy="17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206686"/>
            <a:ext cx="4623943" cy="17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206686"/>
            <a:ext cx="4623943" cy="17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28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14.png"/><Relationship Id="rId15" Type="http://schemas.openxmlformats.org/officeDocument/2006/relationships/image" Target="../media/image3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533" y="0"/>
            <a:ext cx="19993610" cy="3443604"/>
            <a:chOff x="55533" y="0"/>
            <a:chExt cx="19993610" cy="3443604"/>
          </a:xfrm>
        </p:grpSpPr>
        <p:sp>
          <p:nvSpPr>
            <p:cNvPr id="3" name="object 3"/>
            <p:cNvSpPr/>
            <p:nvPr/>
          </p:nvSpPr>
          <p:spPr>
            <a:xfrm>
              <a:off x="60431" y="60441"/>
              <a:ext cx="19983450" cy="3322954"/>
            </a:xfrm>
            <a:custGeom>
              <a:avLst/>
              <a:gdLst/>
              <a:ahLst/>
              <a:cxnLst/>
              <a:rect l="l" t="t" r="r" b="b"/>
              <a:pathLst>
                <a:path w="19983450" h="3322954">
                  <a:moveTo>
                    <a:pt x="0" y="3322376"/>
                  </a:moveTo>
                  <a:lnTo>
                    <a:pt x="19983265" y="3322376"/>
                  </a:lnTo>
                  <a:lnTo>
                    <a:pt x="19983265" y="0"/>
                  </a:lnTo>
                  <a:lnTo>
                    <a:pt x="0" y="0"/>
                  </a:lnTo>
                  <a:lnTo>
                    <a:pt x="0" y="3322376"/>
                  </a:lnTo>
                  <a:close/>
                </a:path>
              </a:pathLst>
            </a:custGeom>
            <a:ln w="979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5968" y="220685"/>
              <a:ext cx="0" cy="3037205"/>
            </a:xfrm>
            <a:custGeom>
              <a:avLst/>
              <a:gdLst/>
              <a:ahLst/>
              <a:cxnLst/>
              <a:rect l="l" t="t" r="r" b="b"/>
              <a:pathLst>
                <a:path w="0" h="3037204">
                  <a:moveTo>
                    <a:pt x="0" y="0"/>
                  </a:moveTo>
                  <a:lnTo>
                    <a:pt x="0" y="3036783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8755" y="3327277"/>
              <a:ext cx="19700875" cy="0"/>
            </a:xfrm>
            <a:custGeom>
              <a:avLst/>
              <a:gdLst/>
              <a:ahLst/>
              <a:cxnLst/>
              <a:rect l="l" t="t" r="r" b="b"/>
              <a:pathLst>
                <a:path w="19700875" h="0">
                  <a:moveTo>
                    <a:pt x="0" y="0"/>
                  </a:moveTo>
                  <a:lnTo>
                    <a:pt x="19700876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88160" y="185777"/>
              <a:ext cx="0" cy="3037205"/>
            </a:xfrm>
            <a:custGeom>
              <a:avLst/>
              <a:gdLst/>
              <a:ahLst/>
              <a:cxnLst/>
              <a:rect l="l" t="t" r="r" b="b"/>
              <a:pathLst>
                <a:path w="0" h="3037205">
                  <a:moveTo>
                    <a:pt x="0" y="3036783"/>
                  </a:moveTo>
                  <a:lnTo>
                    <a:pt x="0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4497" y="115968"/>
              <a:ext cx="19700875" cy="0"/>
            </a:xfrm>
            <a:custGeom>
              <a:avLst/>
              <a:gdLst/>
              <a:ahLst/>
              <a:cxnLst/>
              <a:rect l="l" t="t" r="r" b="b"/>
              <a:pathLst>
                <a:path w="19700875" h="0">
                  <a:moveTo>
                    <a:pt x="19700876" y="0"/>
                  </a:moveTo>
                  <a:lnTo>
                    <a:pt x="0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5968" y="115964"/>
              <a:ext cx="19872325" cy="3211830"/>
            </a:xfrm>
            <a:custGeom>
              <a:avLst/>
              <a:gdLst/>
              <a:ahLst/>
              <a:cxnLst/>
              <a:rect l="l" t="t" r="r" b="b"/>
              <a:pathLst>
                <a:path w="19872325" h="3211829">
                  <a:moveTo>
                    <a:pt x="0" y="3176406"/>
                  </a:moveTo>
                  <a:lnTo>
                    <a:pt x="0" y="3211309"/>
                  </a:lnTo>
                  <a:lnTo>
                    <a:pt x="34266" y="3211309"/>
                  </a:lnTo>
                </a:path>
                <a:path w="19872325" h="3211829">
                  <a:moveTo>
                    <a:pt x="19837932" y="3211309"/>
                  </a:moveTo>
                  <a:lnTo>
                    <a:pt x="19872189" y="3211309"/>
                  </a:lnTo>
                  <a:lnTo>
                    <a:pt x="19872189" y="3176406"/>
                  </a:lnTo>
                </a:path>
                <a:path w="19872325" h="3211829">
                  <a:moveTo>
                    <a:pt x="19872189" y="34912"/>
                  </a:moveTo>
                  <a:lnTo>
                    <a:pt x="19872189" y="0"/>
                  </a:lnTo>
                  <a:lnTo>
                    <a:pt x="19837932" y="0"/>
                  </a:lnTo>
                </a:path>
                <a:path w="19872325" h="3211829">
                  <a:moveTo>
                    <a:pt x="34266" y="0"/>
                  </a:moveTo>
                  <a:lnTo>
                    <a:pt x="0" y="0"/>
                  </a:lnTo>
                  <a:lnTo>
                    <a:pt x="0" y="34912"/>
                  </a:lnTo>
                </a:path>
              </a:pathLst>
            </a:custGeom>
            <a:ln w="979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387710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719887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052064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384242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716417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38416" y="1991905"/>
              <a:ext cx="174625" cy="165735"/>
            </a:xfrm>
            <a:custGeom>
              <a:avLst/>
              <a:gdLst/>
              <a:ahLst/>
              <a:cxnLst/>
              <a:rect l="l" t="t" r="r" b="b"/>
              <a:pathLst>
                <a:path w="174625" h="165735">
                  <a:moveTo>
                    <a:pt x="113906" y="147421"/>
                  </a:moveTo>
                  <a:lnTo>
                    <a:pt x="26212" y="147421"/>
                  </a:lnTo>
                  <a:lnTo>
                    <a:pt x="113144" y="12598"/>
                  </a:lnTo>
                  <a:lnTo>
                    <a:pt x="113144" y="0"/>
                  </a:lnTo>
                  <a:lnTo>
                    <a:pt x="7810" y="0"/>
                  </a:lnTo>
                  <a:lnTo>
                    <a:pt x="7810" y="17894"/>
                  </a:lnTo>
                  <a:lnTo>
                    <a:pt x="86690" y="17894"/>
                  </a:lnTo>
                  <a:lnTo>
                    <a:pt x="0" y="152717"/>
                  </a:lnTo>
                  <a:lnTo>
                    <a:pt x="0" y="165315"/>
                  </a:lnTo>
                  <a:lnTo>
                    <a:pt x="113906" y="165315"/>
                  </a:lnTo>
                  <a:lnTo>
                    <a:pt x="113906" y="147421"/>
                  </a:lnTo>
                  <a:close/>
                </a:path>
                <a:path w="174625" h="165735">
                  <a:moveTo>
                    <a:pt x="174078" y="93992"/>
                  </a:moveTo>
                  <a:lnTo>
                    <a:pt x="116116" y="93992"/>
                  </a:lnTo>
                  <a:lnTo>
                    <a:pt x="116116" y="110121"/>
                  </a:lnTo>
                  <a:lnTo>
                    <a:pt x="174078" y="110121"/>
                  </a:lnTo>
                  <a:lnTo>
                    <a:pt x="174078" y="939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46495" y="1991638"/>
              <a:ext cx="199277" cy="1685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81051" y="1977790"/>
              <a:ext cx="145879" cy="1824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03512" y="1996438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17540" y="1993414"/>
              <a:ext cx="283343" cy="166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19959" y="2031717"/>
              <a:ext cx="104073" cy="1285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48804" y="1982326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60">
                  <a:moveTo>
                    <a:pt x="24191" y="52414"/>
                  </a:moveTo>
                  <a:lnTo>
                    <a:pt x="3275" y="52414"/>
                  </a:lnTo>
                  <a:lnTo>
                    <a:pt x="3275" y="174884"/>
                  </a:lnTo>
                  <a:lnTo>
                    <a:pt x="24191" y="174884"/>
                  </a:lnTo>
                  <a:lnTo>
                    <a:pt x="24191" y="52414"/>
                  </a:lnTo>
                  <a:close/>
                </a:path>
                <a:path w="27939" h="175260">
                  <a:moveTo>
                    <a:pt x="21923" y="0"/>
                  </a:moveTo>
                  <a:lnTo>
                    <a:pt x="5795" y="0"/>
                  </a:lnTo>
                  <a:lnTo>
                    <a:pt x="0" y="5543"/>
                  </a:lnTo>
                  <a:lnTo>
                    <a:pt x="0" y="21923"/>
                  </a:lnTo>
                  <a:lnTo>
                    <a:pt x="5795" y="27215"/>
                  </a:lnTo>
                  <a:lnTo>
                    <a:pt x="21923" y="27215"/>
                  </a:lnTo>
                  <a:lnTo>
                    <a:pt x="27719" y="21923"/>
                  </a:lnTo>
                  <a:lnTo>
                    <a:pt x="27719" y="5543"/>
                  </a:lnTo>
                  <a:lnTo>
                    <a:pt x="21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96431" y="1982326"/>
              <a:ext cx="122897" cy="17790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43016" y="2031717"/>
              <a:ext cx="112641" cy="1819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46990" y="2287240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61018" y="2284216"/>
              <a:ext cx="345787" cy="1668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29560" y="2287240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43588" y="2284216"/>
              <a:ext cx="225585" cy="16682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00925" y="2322519"/>
              <a:ext cx="169340" cy="1254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06628" y="2322519"/>
              <a:ext cx="169340" cy="1254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04596" y="2419033"/>
              <a:ext cx="38735" cy="72390"/>
            </a:xfrm>
            <a:custGeom>
              <a:avLst/>
              <a:gdLst/>
              <a:ahLst/>
              <a:cxnLst/>
              <a:rect l="l" t="t" r="r" b="b"/>
              <a:pathLst>
                <a:path w="38735" h="72389">
                  <a:moveTo>
                    <a:pt x="20663" y="0"/>
                  </a:moveTo>
                  <a:lnTo>
                    <a:pt x="12347" y="0"/>
                  </a:lnTo>
                  <a:lnTo>
                    <a:pt x="5291" y="5543"/>
                  </a:lnTo>
                  <a:lnTo>
                    <a:pt x="5291" y="24191"/>
                  </a:lnTo>
                  <a:lnTo>
                    <a:pt x="12095" y="29231"/>
                  </a:lnTo>
                  <a:lnTo>
                    <a:pt x="21923" y="29231"/>
                  </a:lnTo>
                  <a:lnTo>
                    <a:pt x="22931" y="28979"/>
                  </a:lnTo>
                  <a:lnTo>
                    <a:pt x="21368" y="38531"/>
                  </a:lnTo>
                  <a:lnTo>
                    <a:pt x="16852" y="46997"/>
                  </a:lnTo>
                  <a:lnTo>
                    <a:pt x="9642" y="54139"/>
                  </a:lnTo>
                  <a:lnTo>
                    <a:pt x="0" y="59722"/>
                  </a:lnTo>
                  <a:lnTo>
                    <a:pt x="5039" y="71818"/>
                  </a:lnTo>
                  <a:lnTo>
                    <a:pt x="18954" y="63994"/>
                  </a:lnTo>
                  <a:lnTo>
                    <a:pt x="29420" y="53265"/>
                  </a:lnTo>
                  <a:lnTo>
                    <a:pt x="36011" y="40031"/>
                  </a:lnTo>
                  <a:lnTo>
                    <a:pt x="38303" y="24695"/>
                  </a:lnTo>
                  <a:lnTo>
                    <a:pt x="37106" y="14351"/>
                  </a:lnTo>
                  <a:lnTo>
                    <a:pt x="33641" y="6583"/>
                  </a:lnTo>
                  <a:lnTo>
                    <a:pt x="28097" y="1697"/>
                  </a:lnTo>
                  <a:lnTo>
                    <a:pt x="206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06905" y="2282704"/>
              <a:ext cx="250734" cy="16833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94709" y="2266072"/>
              <a:ext cx="240478" cy="18496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63411" y="2322519"/>
              <a:ext cx="98277" cy="12549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425903" y="2631939"/>
              <a:ext cx="1712029" cy="29588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7799977" y="885062"/>
              <a:ext cx="210820" cy="214629"/>
            </a:xfrm>
            <a:custGeom>
              <a:avLst/>
              <a:gdLst/>
              <a:ahLst/>
              <a:cxnLst/>
              <a:rect l="l" t="t" r="r" b="b"/>
              <a:pathLst>
                <a:path w="210819" h="214630">
                  <a:moveTo>
                    <a:pt x="148564" y="11836"/>
                  </a:moveTo>
                  <a:lnTo>
                    <a:pt x="0" y="11836"/>
                  </a:lnTo>
                  <a:lnTo>
                    <a:pt x="0" y="33426"/>
                  </a:lnTo>
                  <a:lnTo>
                    <a:pt x="61150" y="33426"/>
                  </a:lnTo>
                  <a:lnTo>
                    <a:pt x="61150" y="213766"/>
                  </a:lnTo>
                  <a:lnTo>
                    <a:pt x="87096" y="213766"/>
                  </a:lnTo>
                  <a:lnTo>
                    <a:pt x="87096" y="33426"/>
                  </a:lnTo>
                  <a:lnTo>
                    <a:pt x="148564" y="33426"/>
                  </a:lnTo>
                  <a:lnTo>
                    <a:pt x="148564" y="11836"/>
                  </a:lnTo>
                  <a:close/>
                </a:path>
                <a:path w="210819" h="214630">
                  <a:moveTo>
                    <a:pt x="206006" y="64236"/>
                  </a:moveTo>
                  <a:lnTo>
                    <a:pt x="180365" y="64236"/>
                  </a:lnTo>
                  <a:lnTo>
                    <a:pt x="180365" y="214337"/>
                  </a:lnTo>
                  <a:lnTo>
                    <a:pt x="206006" y="214337"/>
                  </a:lnTo>
                  <a:lnTo>
                    <a:pt x="206006" y="64236"/>
                  </a:lnTo>
                  <a:close/>
                </a:path>
                <a:path w="210819" h="214630">
                  <a:moveTo>
                    <a:pt x="210324" y="6794"/>
                  </a:moveTo>
                  <a:lnTo>
                    <a:pt x="203225" y="0"/>
                  </a:lnTo>
                  <a:lnTo>
                    <a:pt x="183451" y="0"/>
                  </a:lnTo>
                  <a:lnTo>
                    <a:pt x="176352" y="6794"/>
                  </a:lnTo>
                  <a:lnTo>
                    <a:pt x="176352" y="26860"/>
                  </a:lnTo>
                  <a:lnTo>
                    <a:pt x="183451" y="33350"/>
                  </a:lnTo>
                  <a:lnTo>
                    <a:pt x="203225" y="33350"/>
                  </a:lnTo>
                  <a:lnTo>
                    <a:pt x="210324" y="26860"/>
                  </a:lnTo>
                  <a:lnTo>
                    <a:pt x="210324" y="679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8034124" y="901110"/>
              <a:ext cx="232254" cy="20198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8300413" y="879490"/>
              <a:ext cx="41910" cy="224154"/>
            </a:xfrm>
            <a:custGeom>
              <a:avLst/>
              <a:gdLst/>
              <a:ahLst/>
              <a:cxnLst/>
              <a:rect l="l" t="t" r="r" b="b"/>
              <a:pathLst>
                <a:path w="41909" h="224155">
                  <a:moveTo>
                    <a:pt x="25634" y="0"/>
                  </a:moveTo>
                  <a:lnTo>
                    <a:pt x="0" y="0"/>
                  </a:lnTo>
                  <a:lnTo>
                    <a:pt x="0" y="189633"/>
                  </a:lnTo>
                  <a:lnTo>
                    <a:pt x="1505" y="204062"/>
                  </a:lnTo>
                  <a:lnTo>
                    <a:pt x="6254" y="214727"/>
                  </a:lnTo>
                  <a:lnTo>
                    <a:pt x="14593" y="221339"/>
                  </a:lnTo>
                  <a:lnTo>
                    <a:pt x="26869" y="223607"/>
                  </a:lnTo>
                  <a:lnTo>
                    <a:pt x="33355" y="223607"/>
                  </a:lnTo>
                  <a:lnTo>
                    <a:pt x="37988" y="222680"/>
                  </a:lnTo>
                  <a:lnTo>
                    <a:pt x="41694" y="220827"/>
                  </a:lnTo>
                  <a:lnTo>
                    <a:pt x="38297" y="201678"/>
                  </a:lnTo>
                  <a:lnTo>
                    <a:pt x="35826" y="202296"/>
                  </a:lnTo>
                  <a:lnTo>
                    <a:pt x="29031" y="202296"/>
                  </a:lnTo>
                  <a:lnTo>
                    <a:pt x="25634" y="199516"/>
                  </a:lnTo>
                  <a:lnTo>
                    <a:pt x="2563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362986" y="945584"/>
              <a:ext cx="110877" cy="15751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496686" y="945584"/>
              <a:ext cx="127554" cy="15751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654015" y="885049"/>
              <a:ext cx="34290" cy="214629"/>
            </a:xfrm>
            <a:custGeom>
              <a:avLst/>
              <a:gdLst/>
              <a:ahLst/>
              <a:cxnLst/>
              <a:rect l="l" t="t" r="r" b="b"/>
              <a:pathLst>
                <a:path w="34290" h="214630">
                  <a:moveTo>
                    <a:pt x="29649" y="64240"/>
                  </a:moveTo>
                  <a:lnTo>
                    <a:pt x="4014" y="64240"/>
                  </a:lnTo>
                  <a:lnTo>
                    <a:pt x="4014" y="214341"/>
                  </a:lnTo>
                  <a:lnTo>
                    <a:pt x="29649" y="214341"/>
                  </a:lnTo>
                  <a:lnTo>
                    <a:pt x="29649" y="64240"/>
                  </a:lnTo>
                  <a:close/>
                </a:path>
                <a:path w="34290" h="214630">
                  <a:moveTo>
                    <a:pt x="26869" y="0"/>
                  </a:moveTo>
                  <a:lnTo>
                    <a:pt x="7103" y="0"/>
                  </a:lnTo>
                  <a:lnTo>
                    <a:pt x="0" y="6794"/>
                  </a:lnTo>
                  <a:lnTo>
                    <a:pt x="0" y="26869"/>
                  </a:lnTo>
                  <a:lnTo>
                    <a:pt x="7103" y="33355"/>
                  </a:lnTo>
                  <a:lnTo>
                    <a:pt x="26869" y="33355"/>
                  </a:lnTo>
                  <a:lnTo>
                    <a:pt x="33973" y="26869"/>
                  </a:lnTo>
                  <a:lnTo>
                    <a:pt x="33973" y="6794"/>
                  </a:lnTo>
                  <a:lnTo>
                    <a:pt x="268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711802" y="901110"/>
              <a:ext cx="232254" cy="20198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074229" y="896786"/>
              <a:ext cx="140526" cy="20260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241595" y="887211"/>
              <a:ext cx="119524" cy="21588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397008" y="945584"/>
              <a:ext cx="118907" cy="15751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544515" y="879490"/>
              <a:ext cx="249797" cy="22360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817136" y="945584"/>
              <a:ext cx="127554" cy="15751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74464" y="885049"/>
              <a:ext cx="34290" cy="214629"/>
            </a:xfrm>
            <a:custGeom>
              <a:avLst/>
              <a:gdLst/>
              <a:ahLst/>
              <a:cxnLst/>
              <a:rect l="l" t="t" r="r" b="b"/>
              <a:pathLst>
                <a:path w="34289" h="214630">
                  <a:moveTo>
                    <a:pt x="29649" y="64240"/>
                  </a:moveTo>
                  <a:lnTo>
                    <a:pt x="4014" y="64240"/>
                  </a:lnTo>
                  <a:lnTo>
                    <a:pt x="4014" y="214341"/>
                  </a:lnTo>
                  <a:lnTo>
                    <a:pt x="29649" y="214341"/>
                  </a:lnTo>
                  <a:lnTo>
                    <a:pt x="29649" y="64240"/>
                  </a:lnTo>
                  <a:close/>
                </a:path>
                <a:path w="34289" h="214630">
                  <a:moveTo>
                    <a:pt x="26869" y="0"/>
                  </a:moveTo>
                  <a:lnTo>
                    <a:pt x="7103" y="0"/>
                  </a:lnTo>
                  <a:lnTo>
                    <a:pt x="0" y="6794"/>
                  </a:lnTo>
                  <a:lnTo>
                    <a:pt x="0" y="26869"/>
                  </a:lnTo>
                  <a:lnTo>
                    <a:pt x="7103" y="33355"/>
                  </a:lnTo>
                  <a:lnTo>
                    <a:pt x="26869" y="33355"/>
                  </a:lnTo>
                  <a:lnTo>
                    <a:pt x="33973" y="26869"/>
                  </a:lnTo>
                  <a:lnTo>
                    <a:pt x="33973" y="6794"/>
                  </a:lnTo>
                  <a:lnTo>
                    <a:pt x="268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032250" y="901110"/>
              <a:ext cx="232254" cy="20198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652" y="0"/>
            <a:ext cx="20020915" cy="3443604"/>
            <a:chOff x="41652" y="0"/>
            <a:chExt cx="20020915" cy="3443604"/>
          </a:xfrm>
        </p:grpSpPr>
        <p:sp>
          <p:nvSpPr>
            <p:cNvPr id="3" name="object 3"/>
            <p:cNvSpPr/>
            <p:nvPr/>
          </p:nvSpPr>
          <p:spPr>
            <a:xfrm>
              <a:off x="46550" y="60441"/>
              <a:ext cx="20011390" cy="3322954"/>
            </a:xfrm>
            <a:custGeom>
              <a:avLst/>
              <a:gdLst/>
              <a:ahLst/>
              <a:cxnLst/>
              <a:rect l="l" t="t" r="r" b="b"/>
              <a:pathLst>
                <a:path w="20011390" h="3322954">
                  <a:moveTo>
                    <a:pt x="0" y="3322376"/>
                  </a:moveTo>
                  <a:lnTo>
                    <a:pt x="20011037" y="3322376"/>
                  </a:lnTo>
                  <a:lnTo>
                    <a:pt x="20011037" y="0"/>
                  </a:lnTo>
                  <a:lnTo>
                    <a:pt x="0" y="0"/>
                  </a:lnTo>
                  <a:lnTo>
                    <a:pt x="0" y="3322376"/>
                  </a:lnTo>
                  <a:close/>
                </a:path>
              </a:pathLst>
            </a:custGeom>
            <a:ln w="979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38416" y="464654"/>
              <a:ext cx="174625" cy="165735"/>
            </a:xfrm>
            <a:custGeom>
              <a:avLst/>
              <a:gdLst/>
              <a:ahLst/>
              <a:cxnLst/>
              <a:rect l="l" t="t" r="r" b="b"/>
              <a:pathLst>
                <a:path w="174625" h="165734">
                  <a:moveTo>
                    <a:pt x="113906" y="147421"/>
                  </a:moveTo>
                  <a:lnTo>
                    <a:pt x="26212" y="147421"/>
                  </a:lnTo>
                  <a:lnTo>
                    <a:pt x="113144" y="12611"/>
                  </a:lnTo>
                  <a:lnTo>
                    <a:pt x="113144" y="0"/>
                  </a:lnTo>
                  <a:lnTo>
                    <a:pt x="7810" y="0"/>
                  </a:lnTo>
                  <a:lnTo>
                    <a:pt x="7810" y="17894"/>
                  </a:lnTo>
                  <a:lnTo>
                    <a:pt x="86690" y="17894"/>
                  </a:lnTo>
                  <a:lnTo>
                    <a:pt x="0" y="152717"/>
                  </a:lnTo>
                  <a:lnTo>
                    <a:pt x="0" y="165315"/>
                  </a:lnTo>
                  <a:lnTo>
                    <a:pt x="113906" y="165315"/>
                  </a:lnTo>
                  <a:lnTo>
                    <a:pt x="113906" y="147421"/>
                  </a:lnTo>
                  <a:close/>
                </a:path>
                <a:path w="174625" h="165734">
                  <a:moveTo>
                    <a:pt x="174078" y="94005"/>
                  </a:moveTo>
                  <a:lnTo>
                    <a:pt x="116116" y="94005"/>
                  </a:lnTo>
                  <a:lnTo>
                    <a:pt x="116116" y="110121"/>
                  </a:lnTo>
                  <a:lnTo>
                    <a:pt x="174078" y="110121"/>
                  </a:lnTo>
                  <a:lnTo>
                    <a:pt x="174078" y="9400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46495" y="465098"/>
              <a:ext cx="199277" cy="16788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81051" y="450541"/>
              <a:ext cx="145879" cy="1824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03512" y="469189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17540" y="466165"/>
              <a:ext cx="283343" cy="166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19959" y="504468"/>
              <a:ext cx="104073" cy="1285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48804" y="455077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59">
                  <a:moveTo>
                    <a:pt x="24191" y="52414"/>
                  </a:moveTo>
                  <a:lnTo>
                    <a:pt x="3275" y="52414"/>
                  </a:lnTo>
                  <a:lnTo>
                    <a:pt x="3275" y="174884"/>
                  </a:lnTo>
                  <a:lnTo>
                    <a:pt x="24191" y="174884"/>
                  </a:lnTo>
                  <a:lnTo>
                    <a:pt x="24191" y="52414"/>
                  </a:lnTo>
                  <a:close/>
                </a:path>
                <a:path w="27939" h="175259">
                  <a:moveTo>
                    <a:pt x="21923" y="0"/>
                  </a:moveTo>
                  <a:lnTo>
                    <a:pt x="5795" y="0"/>
                  </a:lnTo>
                  <a:lnTo>
                    <a:pt x="0" y="5543"/>
                  </a:lnTo>
                  <a:lnTo>
                    <a:pt x="0" y="21923"/>
                  </a:lnTo>
                  <a:lnTo>
                    <a:pt x="5795" y="27215"/>
                  </a:lnTo>
                  <a:lnTo>
                    <a:pt x="21923" y="27215"/>
                  </a:lnTo>
                  <a:lnTo>
                    <a:pt x="27719" y="21923"/>
                  </a:lnTo>
                  <a:lnTo>
                    <a:pt x="27719" y="5543"/>
                  </a:lnTo>
                  <a:lnTo>
                    <a:pt x="21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96431" y="455077"/>
              <a:ext cx="122897" cy="17790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43016" y="504468"/>
              <a:ext cx="112641" cy="1819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46990" y="759991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61018" y="756967"/>
              <a:ext cx="345787" cy="1668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29560" y="759991"/>
              <a:ext cx="90718" cy="160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43588" y="756967"/>
              <a:ext cx="225585" cy="16682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00925" y="795270"/>
              <a:ext cx="169340" cy="1254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06628" y="795270"/>
              <a:ext cx="169340" cy="1254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04594" y="755458"/>
              <a:ext cx="145415" cy="208279"/>
            </a:xfrm>
            <a:custGeom>
              <a:avLst/>
              <a:gdLst/>
              <a:ahLst/>
              <a:cxnLst/>
              <a:rect l="l" t="t" r="r" b="b"/>
              <a:pathLst>
                <a:path w="145414" h="208280">
                  <a:moveTo>
                    <a:pt x="38303" y="161023"/>
                  </a:moveTo>
                  <a:lnTo>
                    <a:pt x="37096" y="150685"/>
                  </a:lnTo>
                  <a:lnTo>
                    <a:pt x="33642" y="142913"/>
                  </a:lnTo>
                  <a:lnTo>
                    <a:pt x="28092" y="138023"/>
                  </a:lnTo>
                  <a:lnTo>
                    <a:pt x="20662" y="136334"/>
                  </a:lnTo>
                  <a:lnTo>
                    <a:pt x="12344" y="136334"/>
                  </a:lnTo>
                  <a:lnTo>
                    <a:pt x="5283" y="141871"/>
                  </a:lnTo>
                  <a:lnTo>
                    <a:pt x="5283" y="160528"/>
                  </a:lnTo>
                  <a:lnTo>
                    <a:pt x="12090" y="165557"/>
                  </a:lnTo>
                  <a:lnTo>
                    <a:pt x="21920" y="165557"/>
                  </a:lnTo>
                  <a:lnTo>
                    <a:pt x="22923" y="165315"/>
                  </a:lnTo>
                  <a:lnTo>
                    <a:pt x="21361" y="174866"/>
                  </a:lnTo>
                  <a:lnTo>
                    <a:pt x="16852" y="183324"/>
                  </a:lnTo>
                  <a:lnTo>
                    <a:pt x="9639" y="190474"/>
                  </a:lnTo>
                  <a:lnTo>
                    <a:pt x="0" y="196049"/>
                  </a:lnTo>
                  <a:lnTo>
                    <a:pt x="5041" y="208153"/>
                  </a:lnTo>
                  <a:lnTo>
                    <a:pt x="18948" y="200329"/>
                  </a:lnTo>
                  <a:lnTo>
                    <a:pt x="29413" y="189598"/>
                  </a:lnTo>
                  <a:lnTo>
                    <a:pt x="36004" y="176364"/>
                  </a:lnTo>
                  <a:lnTo>
                    <a:pt x="38303" y="161023"/>
                  </a:lnTo>
                  <a:close/>
                </a:path>
                <a:path w="145414" h="208280">
                  <a:moveTo>
                    <a:pt x="145402" y="0"/>
                  </a:moveTo>
                  <a:lnTo>
                    <a:pt x="124231" y="0"/>
                  </a:lnTo>
                  <a:lnTo>
                    <a:pt x="124231" y="165315"/>
                  </a:lnTo>
                  <a:lnTo>
                    <a:pt x="145402" y="165315"/>
                  </a:lnTo>
                  <a:lnTo>
                    <a:pt x="1454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23293" y="795270"/>
              <a:ext cx="98277" cy="12549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88930" y="795270"/>
              <a:ext cx="98277" cy="12549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50047" y="795270"/>
              <a:ext cx="104073" cy="1285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82344" y="795270"/>
              <a:ext cx="98277" cy="12549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25903" y="1104691"/>
              <a:ext cx="1712029" cy="29588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87710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719887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052064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384241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716417" y="0"/>
              <a:ext cx="0" cy="3443604"/>
            </a:xfrm>
            <a:custGeom>
              <a:avLst/>
              <a:gdLst/>
              <a:ahLst/>
              <a:cxnLst/>
              <a:rect l="l" t="t" r="r" b="b"/>
              <a:pathLst>
                <a:path w="0" h="3443604">
                  <a:moveTo>
                    <a:pt x="0" y="0"/>
                  </a:moveTo>
                  <a:lnTo>
                    <a:pt x="0" y="3443248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5968" y="220685"/>
              <a:ext cx="0" cy="3037205"/>
            </a:xfrm>
            <a:custGeom>
              <a:avLst/>
              <a:gdLst/>
              <a:ahLst/>
              <a:cxnLst/>
              <a:rect l="l" t="t" r="r" b="b"/>
              <a:pathLst>
                <a:path w="0" h="3037204">
                  <a:moveTo>
                    <a:pt x="0" y="0"/>
                  </a:moveTo>
                  <a:lnTo>
                    <a:pt x="0" y="3036783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8755" y="3327277"/>
              <a:ext cx="19700875" cy="0"/>
            </a:xfrm>
            <a:custGeom>
              <a:avLst/>
              <a:gdLst/>
              <a:ahLst/>
              <a:cxnLst/>
              <a:rect l="l" t="t" r="r" b="b"/>
              <a:pathLst>
                <a:path w="19700875" h="0">
                  <a:moveTo>
                    <a:pt x="0" y="0"/>
                  </a:moveTo>
                  <a:lnTo>
                    <a:pt x="19700876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988160" y="185777"/>
              <a:ext cx="0" cy="3037205"/>
            </a:xfrm>
            <a:custGeom>
              <a:avLst/>
              <a:gdLst/>
              <a:ahLst/>
              <a:cxnLst/>
              <a:rect l="l" t="t" r="r" b="b"/>
              <a:pathLst>
                <a:path w="0" h="3037205">
                  <a:moveTo>
                    <a:pt x="0" y="3036783"/>
                  </a:moveTo>
                  <a:lnTo>
                    <a:pt x="0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4497" y="115968"/>
              <a:ext cx="19700875" cy="0"/>
            </a:xfrm>
            <a:custGeom>
              <a:avLst/>
              <a:gdLst/>
              <a:ahLst/>
              <a:cxnLst/>
              <a:rect l="l" t="t" r="r" b="b"/>
              <a:pathLst>
                <a:path w="19700875" h="0">
                  <a:moveTo>
                    <a:pt x="19700876" y="0"/>
                  </a:moveTo>
                  <a:lnTo>
                    <a:pt x="0" y="0"/>
                  </a:lnTo>
                </a:path>
              </a:pathLst>
            </a:custGeom>
            <a:ln w="979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5968" y="115964"/>
              <a:ext cx="19872325" cy="3211830"/>
            </a:xfrm>
            <a:custGeom>
              <a:avLst/>
              <a:gdLst/>
              <a:ahLst/>
              <a:cxnLst/>
              <a:rect l="l" t="t" r="r" b="b"/>
              <a:pathLst>
                <a:path w="19872325" h="3211829">
                  <a:moveTo>
                    <a:pt x="0" y="3176406"/>
                  </a:moveTo>
                  <a:lnTo>
                    <a:pt x="0" y="3211309"/>
                  </a:lnTo>
                  <a:lnTo>
                    <a:pt x="34266" y="3211309"/>
                  </a:lnTo>
                </a:path>
                <a:path w="19872325" h="3211829">
                  <a:moveTo>
                    <a:pt x="19837932" y="3211309"/>
                  </a:moveTo>
                  <a:lnTo>
                    <a:pt x="19872189" y="3211309"/>
                  </a:lnTo>
                  <a:lnTo>
                    <a:pt x="19872189" y="3176406"/>
                  </a:lnTo>
                </a:path>
                <a:path w="19872325" h="3211829">
                  <a:moveTo>
                    <a:pt x="19872189" y="34912"/>
                  </a:moveTo>
                  <a:lnTo>
                    <a:pt x="19872189" y="0"/>
                  </a:lnTo>
                  <a:lnTo>
                    <a:pt x="19837932" y="0"/>
                  </a:lnTo>
                </a:path>
                <a:path w="19872325" h="3211829">
                  <a:moveTo>
                    <a:pt x="34266" y="0"/>
                  </a:moveTo>
                  <a:lnTo>
                    <a:pt x="0" y="0"/>
                  </a:lnTo>
                  <a:lnTo>
                    <a:pt x="0" y="34912"/>
                  </a:lnTo>
                </a:path>
              </a:pathLst>
            </a:custGeom>
            <a:ln w="979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zfalz_120x120_12-seitig_PDF-Vorlage.indd</dc:title>
  <dcterms:created xsi:type="dcterms:W3CDTF">2020-10-01T13:06:13Z</dcterms:created>
  <dcterms:modified xsi:type="dcterms:W3CDTF">2020-10-01T13:06:13Z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2020-10-01T00:00:00Z</vt:filetime>
  </property>
</Properties>
</file>