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16129000" cy="3924300"/>
  <p:notesSz cx="16129000" cy="39243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209675" y="1216533"/>
            <a:ext cx="13709650" cy="82410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419350" y="2197608"/>
            <a:ext cx="11290300" cy="9810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806450" y="902589"/>
            <a:ext cx="7016115" cy="25900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8306435" y="902589"/>
            <a:ext cx="7016115" cy="25900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6450" y="156972"/>
            <a:ext cx="14516100" cy="627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06450" y="902589"/>
            <a:ext cx="14516100" cy="25900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5483860" y="3649599"/>
            <a:ext cx="5161280" cy="196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806450" y="3649599"/>
            <a:ext cx="3709670" cy="196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1612880" y="3649599"/>
            <a:ext cx="3709670" cy="196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.png"/><Relationship Id="rId3" Type="http://schemas.openxmlformats.org/officeDocument/2006/relationships/image" Target="../media/image2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19.png"/><Relationship Id="rId9" Type="http://schemas.openxmlformats.org/officeDocument/2006/relationships/image" Target="../media/image20.png"/><Relationship Id="rId10" Type="http://schemas.openxmlformats.org/officeDocument/2006/relationships/image" Target="../media/image21.png"/><Relationship Id="rId11" Type="http://schemas.openxmlformats.org/officeDocument/2006/relationships/image" Target="../media/image22.png"/><Relationship Id="rId12" Type="http://schemas.openxmlformats.org/officeDocument/2006/relationships/image" Target="../media/image23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71996" y="0"/>
            <a:ext cx="15984219" cy="3924300"/>
            <a:chOff x="71996" y="0"/>
            <a:chExt cx="15984219" cy="3924300"/>
          </a:xfrm>
        </p:grpSpPr>
        <p:sp>
          <p:nvSpPr>
            <p:cNvPr id="3" name="object 3"/>
            <p:cNvSpPr/>
            <p:nvPr/>
          </p:nvSpPr>
          <p:spPr>
            <a:xfrm>
              <a:off x="78346" y="78346"/>
              <a:ext cx="15971519" cy="3767454"/>
            </a:xfrm>
            <a:custGeom>
              <a:avLst/>
              <a:gdLst/>
              <a:ahLst/>
              <a:cxnLst/>
              <a:rect l="l" t="t" r="r" b="b"/>
              <a:pathLst>
                <a:path w="15971519" h="3767454">
                  <a:moveTo>
                    <a:pt x="0" y="3767302"/>
                  </a:moveTo>
                  <a:lnTo>
                    <a:pt x="15971304" y="3767302"/>
                  </a:lnTo>
                  <a:lnTo>
                    <a:pt x="15971304" y="0"/>
                  </a:lnTo>
                  <a:lnTo>
                    <a:pt x="0" y="0"/>
                  </a:lnTo>
                  <a:lnTo>
                    <a:pt x="0" y="3767302"/>
                  </a:lnTo>
                  <a:close/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150346" y="286218"/>
              <a:ext cx="0" cy="3397250"/>
            </a:xfrm>
            <a:custGeom>
              <a:avLst/>
              <a:gdLst/>
              <a:ahLst/>
              <a:cxnLst/>
              <a:rect l="l" t="t" r="r" b="b"/>
              <a:pathLst>
                <a:path w="0" h="3397250">
                  <a:moveTo>
                    <a:pt x="0" y="0"/>
                  </a:moveTo>
                  <a:lnTo>
                    <a:pt x="0" y="3396843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283723" y="3773644"/>
              <a:ext cx="15605125" cy="0"/>
            </a:xfrm>
            <a:custGeom>
              <a:avLst/>
              <a:gdLst/>
              <a:ahLst/>
              <a:cxnLst/>
              <a:rect l="l" t="t" r="r" b="b"/>
              <a:pathLst>
                <a:path w="15605125" h="0">
                  <a:moveTo>
                    <a:pt x="0" y="0"/>
                  </a:moveTo>
                  <a:lnTo>
                    <a:pt x="15605010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5977647" y="240926"/>
              <a:ext cx="0" cy="3397250"/>
            </a:xfrm>
            <a:custGeom>
              <a:avLst/>
              <a:gdLst/>
              <a:ahLst/>
              <a:cxnLst/>
              <a:rect l="l" t="t" r="r" b="b"/>
              <a:pathLst>
                <a:path w="0" h="3397250">
                  <a:moveTo>
                    <a:pt x="0" y="3396843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239259" y="150345"/>
              <a:ext cx="15605125" cy="0"/>
            </a:xfrm>
            <a:custGeom>
              <a:avLst/>
              <a:gdLst/>
              <a:ahLst/>
              <a:cxnLst/>
              <a:rect l="l" t="t" r="r" b="b"/>
              <a:pathLst>
                <a:path w="15605125" h="0">
                  <a:moveTo>
                    <a:pt x="15605010" y="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50346" y="150345"/>
              <a:ext cx="15827375" cy="3623310"/>
            </a:xfrm>
            <a:custGeom>
              <a:avLst/>
              <a:gdLst/>
              <a:ahLst/>
              <a:cxnLst/>
              <a:rect l="l" t="t" r="r" b="b"/>
              <a:pathLst>
                <a:path w="15827375" h="3623310">
                  <a:moveTo>
                    <a:pt x="0" y="3578009"/>
                  </a:moveTo>
                  <a:lnTo>
                    <a:pt x="0" y="3623297"/>
                  </a:lnTo>
                  <a:lnTo>
                    <a:pt x="44462" y="3623297"/>
                  </a:lnTo>
                </a:path>
                <a:path w="15827375" h="3623310">
                  <a:moveTo>
                    <a:pt x="15782836" y="3623297"/>
                  </a:moveTo>
                  <a:lnTo>
                    <a:pt x="15827298" y="3623297"/>
                  </a:lnTo>
                  <a:lnTo>
                    <a:pt x="15827298" y="3578009"/>
                  </a:lnTo>
                </a:path>
                <a:path w="15827375" h="3623310">
                  <a:moveTo>
                    <a:pt x="15827298" y="45288"/>
                  </a:moveTo>
                  <a:lnTo>
                    <a:pt x="15827298" y="0"/>
                  </a:lnTo>
                  <a:lnTo>
                    <a:pt x="15782836" y="0"/>
                  </a:lnTo>
                </a:path>
                <a:path w="15827375" h="3623310">
                  <a:moveTo>
                    <a:pt x="44462" y="0"/>
                  </a:moveTo>
                  <a:lnTo>
                    <a:pt x="0" y="0"/>
                  </a:lnTo>
                  <a:lnTo>
                    <a:pt x="0" y="45288"/>
                  </a:lnTo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2736000" y="0"/>
              <a:ext cx="0" cy="3924300"/>
            </a:xfrm>
            <a:custGeom>
              <a:avLst/>
              <a:gdLst/>
              <a:ahLst/>
              <a:cxnLst/>
              <a:rect l="l" t="t" r="r" b="b"/>
              <a:pathLst>
                <a:path w="0" h="3924300">
                  <a:moveTo>
                    <a:pt x="0" y="0"/>
                  </a:moveTo>
                  <a:lnTo>
                    <a:pt x="0" y="3923995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429488" y="2617508"/>
              <a:ext cx="142875" cy="133985"/>
            </a:xfrm>
            <a:custGeom>
              <a:avLst/>
              <a:gdLst/>
              <a:ahLst/>
              <a:cxnLst/>
              <a:rect l="l" t="t" r="r" b="b"/>
              <a:pathLst>
                <a:path w="142875" h="133985">
                  <a:moveTo>
                    <a:pt x="92290" y="119443"/>
                  </a:moveTo>
                  <a:lnTo>
                    <a:pt x="21031" y="119443"/>
                  </a:lnTo>
                  <a:lnTo>
                    <a:pt x="91681" y="9994"/>
                  </a:lnTo>
                  <a:lnTo>
                    <a:pt x="91681" y="0"/>
                  </a:lnTo>
                  <a:lnTo>
                    <a:pt x="6337" y="0"/>
                  </a:lnTo>
                  <a:lnTo>
                    <a:pt x="6337" y="14287"/>
                  </a:lnTo>
                  <a:lnTo>
                    <a:pt x="70446" y="14287"/>
                  </a:lnTo>
                  <a:lnTo>
                    <a:pt x="0" y="123736"/>
                  </a:lnTo>
                  <a:lnTo>
                    <a:pt x="0" y="133946"/>
                  </a:lnTo>
                  <a:lnTo>
                    <a:pt x="92290" y="133946"/>
                  </a:lnTo>
                  <a:lnTo>
                    <a:pt x="92290" y="119443"/>
                  </a:lnTo>
                  <a:close/>
                </a:path>
                <a:path w="142875" h="133985">
                  <a:moveTo>
                    <a:pt x="142443" y="76365"/>
                  </a:moveTo>
                  <a:lnTo>
                    <a:pt x="95478" y="76365"/>
                  </a:lnTo>
                  <a:lnTo>
                    <a:pt x="95478" y="89217"/>
                  </a:lnTo>
                  <a:lnTo>
                    <a:pt x="142443" y="89217"/>
                  </a:lnTo>
                  <a:lnTo>
                    <a:pt x="142443" y="76365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601074" y="2617495"/>
              <a:ext cx="163165" cy="136396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793622" y="2606061"/>
              <a:ext cx="118632" cy="147831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974940" y="2621171"/>
              <a:ext cx="73507" cy="130271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067763" y="2618720"/>
              <a:ext cx="331619" cy="135171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419638" y="2610145"/>
              <a:ext cx="140072" cy="143747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579557" y="2649757"/>
              <a:ext cx="91271" cy="147422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420920" y="2853127"/>
              <a:ext cx="228832" cy="168658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702024" y="2853127"/>
              <a:ext cx="203982" cy="136396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936655" y="2839651"/>
              <a:ext cx="195223" cy="149873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155563" y="2885389"/>
              <a:ext cx="79428" cy="101684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419590" y="3136106"/>
              <a:ext cx="1416906" cy="239746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4093470" y="909485"/>
              <a:ext cx="225425" cy="227329"/>
            </a:xfrm>
            <a:custGeom>
              <a:avLst/>
              <a:gdLst/>
              <a:ahLst/>
              <a:cxnLst/>
              <a:rect l="l" t="t" r="r" b="b"/>
              <a:pathLst>
                <a:path w="225425" h="227330">
                  <a:moveTo>
                    <a:pt x="157518" y="12242"/>
                  </a:moveTo>
                  <a:lnTo>
                    <a:pt x="0" y="12242"/>
                  </a:lnTo>
                  <a:lnTo>
                    <a:pt x="0" y="35090"/>
                  </a:lnTo>
                  <a:lnTo>
                    <a:pt x="64973" y="35090"/>
                  </a:lnTo>
                  <a:lnTo>
                    <a:pt x="64973" y="226872"/>
                  </a:lnTo>
                  <a:lnTo>
                    <a:pt x="92544" y="226872"/>
                  </a:lnTo>
                  <a:lnTo>
                    <a:pt x="92544" y="35090"/>
                  </a:lnTo>
                  <a:lnTo>
                    <a:pt x="157518" y="35090"/>
                  </a:lnTo>
                  <a:lnTo>
                    <a:pt x="157518" y="12242"/>
                  </a:lnTo>
                  <a:close/>
                </a:path>
                <a:path w="225425" h="227330">
                  <a:moveTo>
                    <a:pt x="219430" y="67602"/>
                  </a:moveTo>
                  <a:lnTo>
                    <a:pt x="192532" y="67602"/>
                  </a:lnTo>
                  <a:lnTo>
                    <a:pt x="192532" y="227088"/>
                  </a:lnTo>
                  <a:lnTo>
                    <a:pt x="219430" y="227088"/>
                  </a:lnTo>
                  <a:lnTo>
                    <a:pt x="219430" y="67602"/>
                  </a:lnTo>
                  <a:close/>
                </a:path>
                <a:path w="225425" h="227330">
                  <a:moveTo>
                    <a:pt x="225018" y="12141"/>
                  </a:moveTo>
                  <a:lnTo>
                    <a:pt x="223202" y="7937"/>
                  </a:lnTo>
                  <a:lnTo>
                    <a:pt x="215988" y="1587"/>
                  </a:lnTo>
                  <a:lnTo>
                    <a:pt x="211556" y="0"/>
                  </a:lnTo>
                  <a:lnTo>
                    <a:pt x="201053" y="0"/>
                  </a:lnTo>
                  <a:lnTo>
                    <a:pt x="196634" y="1587"/>
                  </a:lnTo>
                  <a:lnTo>
                    <a:pt x="189407" y="7937"/>
                  </a:lnTo>
                  <a:lnTo>
                    <a:pt x="187604" y="12141"/>
                  </a:lnTo>
                  <a:lnTo>
                    <a:pt x="187604" y="22428"/>
                  </a:lnTo>
                  <a:lnTo>
                    <a:pt x="189407" y="26581"/>
                  </a:lnTo>
                  <a:lnTo>
                    <a:pt x="196634" y="33147"/>
                  </a:lnTo>
                  <a:lnTo>
                    <a:pt x="201053" y="34785"/>
                  </a:lnTo>
                  <a:lnTo>
                    <a:pt x="211556" y="34785"/>
                  </a:lnTo>
                  <a:lnTo>
                    <a:pt x="215988" y="33147"/>
                  </a:lnTo>
                  <a:lnTo>
                    <a:pt x="223202" y="26581"/>
                  </a:lnTo>
                  <a:lnTo>
                    <a:pt x="225018" y="22428"/>
                  </a:lnTo>
                  <a:lnTo>
                    <a:pt x="225018" y="12141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14343722" y="932455"/>
              <a:ext cx="247421" cy="208044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14628224" y="902921"/>
              <a:ext cx="44450" cy="238125"/>
            </a:xfrm>
            <a:custGeom>
              <a:avLst/>
              <a:gdLst/>
              <a:ahLst/>
              <a:cxnLst/>
              <a:rect l="l" t="t" r="r" b="b"/>
              <a:pathLst>
                <a:path w="44450" h="238125">
                  <a:moveTo>
                    <a:pt x="26907" y="0"/>
                  </a:moveTo>
                  <a:lnTo>
                    <a:pt x="0" y="0"/>
                  </a:lnTo>
                  <a:lnTo>
                    <a:pt x="0" y="201481"/>
                  </a:lnTo>
                  <a:lnTo>
                    <a:pt x="18266" y="237577"/>
                  </a:lnTo>
                  <a:lnTo>
                    <a:pt x="28548" y="237577"/>
                  </a:lnTo>
                  <a:lnTo>
                    <a:pt x="35330" y="237358"/>
                  </a:lnTo>
                  <a:lnTo>
                    <a:pt x="40143" y="236483"/>
                  </a:lnTo>
                  <a:lnTo>
                    <a:pt x="42221" y="235826"/>
                  </a:lnTo>
                  <a:lnTo>
                    <a:pt x="43971" y="234951"/>
                  </a:lnTo>
                  <a:lnTo>
                    <a:pt x="40361" y="214606"/>
                  </a:lnTo>
                  <a:lnTo>
                    <a:pt x="37682" y="215263"/>
                  </a:lnTo>
                  <a:lnTo>
                    <a:pt x="32486" y="215263"/>
                  </a:lnTo>
                  <a:lnTo>
                    <a:pt x="30736" y="214388"/>
                  </a:lnTo>
                  <a:lnTo>
                    <a:pt x="27673" y="210887"/>
                  </a:lnTo>
                  <a:lnTo>
                    <a:pt x="26907" y="207825"/>
                  </a:lnTo>
                  <a:lnTo>
                    <a:pt x="2690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4695592" y="973144"/>
              <a:ext cx="117804" cy="167353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4838628" y="973144"/>
              <a:ext cx="135132" cy="167353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5005328" y="909484"/>
              <a:ext cx="37465" cy="227329"/>
            </a:xfrm>
            <a:custGeom>
              <a:avLst/>
              <a:gdLst/>
              <a:ahLst/>
              <a:cxnLst/>
              <a:rect l="l" t="t" r="r" b="b"/>
              <a:pathLst>
                <a:path w="37465" h="227330">
                  <a:moveTo>
                    <a:pt x="23954" y="0"/>
                  </a:moveTo>
                  <a:lnTo>
                    <a:pt x="13453" y="0"/>
                  </a:lnTo>
                  <a:lnTo>
                    <a:pt x="9023" y="1585"/>
                  </a:lnTo>
                  <a:lnTo>
                    <a:pt x="1804" y="7930"/>
                  </a:lnTo>
                  <a:lnTo>
                    <a:pt x="0" y="12141"/>
                  </a:lnTo>
                  <a:lnTo>
                    <a:pt x="0" y="22423"/>
                  </a:lnTo>
                  <a:lnTo>
                    <a:pt x="1804" y="26579"/>
                  </a:lnTo>
                  <a:lnTo>
                    <a:pt x="9023" y="33142"/>
                  </a:lnTo>
                  <a:lnTo>
                    <a:pt x="13453" y="34783"/>
                  </a:lnTo>
                  <a:lnTo>
                    <a:pt x="23954" y="34783"/>
                  </a:lnTo>
                  <a:lnTo>
                    <a:pt x="28384" y="33142"/>
                  </a:lnTo>
                  <a:lnTo>
                    <a:pt x="35603" y="26579"/>
                  </a:lnTo>
                  <a:lnTo>
                    <a:pt x="37408" y="22423"/>
                  </a:lnTo>
                  <a:lnTo>
                    <a:pt x="37408" y="12141"/>
                  </a:lnTo>
                  <a:lnTo>
                    <a:pt x="35603" y="7930"/>
                  </a:lnTo>
                  <a:lnTo>
                    <a:pt x="28384" y="1585"/>
                  </a:lnTo>
                  <a:lnTo>
                    <a:pt x="23954" y="0"/>
                  </a:lnTo>
                  <a:close/>
                </a:path>
                <a:path w="37465" h="227330">
                  <a:moveTo>
                    <a:pt x="31830" y="67597"/>
                  </a:moveTo>
                  <a:lnTo>
                    <a:pt x="4922" y="67597"/>
                  </a:lnTo>
                  <a:lnTo>
                    <a:pt x="4922" y="227076"/>
                  </a:lnTo>
                  <a:lnTo>
                    <a:pt x="31830" y="227076"/>
                  </a:lnTo>
                  <a:lnTo>
                    <a:pt x="31830" y="67597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5067972" y="932455"/>
              <a:ext cx="247421" cy="208044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704829" y="902921"/>
              <a:ext cx="1271496" cy="237577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5400000" y="0"/>
              <a:ext cx="0" cy="3924300"/>
            </a:xfrm>
            <a:custGeom>
              <a:avLst/>
              <a:gdLst/>
              <a:ahLst/>
              <a:cxnLst/>
              <a:rect l="l" t="t" r="r" b="b"/>
              <a:pathLst>
                <a:path w="0" h="3924300">
                  <a:moveTo>
                    <a:pt x="0" y="0"/>
                  </a:moveTo>
                  <a:lnTo>
                    <a:pt x="0" y="3923995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8063999" y="0"/>
              <a:ext cx="0" cy="3924300"/>
            </a:xfrm>
            <a:custGeom>
              <a:avLst/>
              <a:gdLst/>
              <a:ahLst/>
              <a:cxnLst/>
              <a:rect l="l" t="t" r="r" b="b"/>
              <a:pathLst>
                <a:path w="0" h="3924300">
                  <a:moveTo>
                    <a:pt x="0" y="0"/>
                  </a:moveTo>
                  <a:lnTo>
                    <a:pt x="0" y="3923995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10728000" y="0"/>
              <a:ext cx="0" cy="3924300"/>
            </a:xfrm>
            <a:custGeom>
              <a:avLst/>
              <a:gdLst/>
              <a:ahLst/>
              <a:cxnLst/>
              <a:rect l="l" t="t" r="r" b="b"/>
              <a:pathLst>
                <a:path w="0" h="3924300">
                  <a:moveTo>
                    <a:pt x="0" y="0"/>
                  </a:moveTo>
                  <a:lnTo>
                    <a:pt x="0" y="3923995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13392000" y="0"/>
              <a:ext cx="0" cy="3924300"/>
            </a:xfrm>
            <a:custGeom>
              <a:avLst/>
              <a:gdLst/>
              <a:ahLst/>
              <a:cxnLst/>
              <a:rect l="l" t="t" r="r" b="b"/>
              <a:pathLst>
                <a:path w="0" h="3924300">
                  <a:moveTo>
                    <a:pt x="0" y="0"/>
                  </a:moveTo>
                  <a:lnTo>
                    <a:pt x="0" y="3923995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29496" y="446062"/>
            <a:ext cx="483234" cy="147955"/>
            <a:chOff x="429496" y="446062"/>
            <a:chExt cx="483234" cy="147955"/>
          </a:xfrm>
        </p:grpSpPr>
        <p:sp>
          <p:nvSpPr>
            <p:cNvPr id="3" name="object 3"/>
            <p:cNvSpPr/>
            <p:nvPr/>
          </p:nvSpPr>
          <p:spPr>
            <a:xfrm>
              <a:off x="429488" y="457504"/>
              <a:ext cx="142875" cy="133985"/>
            </a:xfrm>
            <a:custGeom>
              <a:avLst/>
              <a:gdLst/>
              <a:ahLst/>
              <a:cxnLst/>
              <a:rect l="l" t="t" r="r" b="b"/>
              <a:pathLst>
                <a:path w="142875" h="133984">
                  <a:moveTo>
                    <a:pt x="92290" y="119443"/>
                  </a:moveTo>
                  <a:lnTo>
                    <a:pt x="21031" y="119443"/>
                  </a:lnTo>
                  <a:lnTo>
                    <a:pt x="91681" y="10007"/>
                  </a:lnTo>
                  <a:lnTo>
                    <a:pt x="91681" y="0"/>
                  </a:lnTo>
                  <a:lnTo>
                    <a:pt x="6337" y="0"/>
                  </a:lnTo>
                  <a:lnTo>
                    <a:pt x="6337" y="14287"/>
                  </a:lnTo>
                  <a:lnTo>
                    <a:pt x="70446" y="14287"/>
                  </a:lnTo>
                  <a:lnTo>
                    <a:pt x="0" y="123736"/>
                  </a:lnTo>
                  <a:lnTo>
                    <a:pt x="0" y="133946"/>
                  </a:lnTo>
                  <a:lnTo>
                    <a:pt x="92290" y="133946"/>
                  </a:lnTo>
                  <a:lnTo>
                    <a:pt x="92290" y="119443"/>
                  </a:lnTo>
                  <a:close/>
                </a:path>
                <a:path w="142875" h="133984">
                  <a:moveTo>
                    <a:pt x="142443" y="76365"/>
                  </a:moveTo>
                  <a:lnTo>
                    <a:pt x="95478" y="76365"/>
                  </a:lnTo>
                  <a:lnTo>
                    <a:pt x="95478" y="89230"/>
                  </a:lnTo>
                  <a:lnTo>
                    <a:pt x="142443" y="89230"/>
                  </a:lnTo>
                  <a:lnTo>
                    <a:pt x="142443" y="76365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601074" y="457496"/>
              <a:ext cx="163165" cy="136396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793622" y="446062"/>
              <a:ext cx="118632" cy="147831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6" name="object 6"/>
          <p:cNvGrpSpPr/>
          <p:nvPr/>
        </p:nvGrpSpPr>
        <p:grpSpPr>
          <a:xfrm>
            <a:off x="974940" y="450145"/>
            <a:ext cx="695960" cy="187325"/>
            <a:chOff x="974940" y="450145"/>
            <a:chExt cx="695960" cy="187325"/>
          </a:xfrm>
        </p:grpSpPr>
        <p:sp>
          <p:nvSpPr>
            <p:cNvPr id="7" name="object 7"/>
            <p:cNvSpPr/>
            <p:nvPr/>
          </p:nvSpPr>
          <p:spPr>
            <a:xfrm>
              <a:off x="974940" y="461171"/>
              <a:ext cx="73507" cy="130271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067763" y="458721"/>
              <a:ext cx="331619" cy="135171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419638" y="450145"/>
              <a:ext cx="140072" cy="143747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579557" y="489757"/>
              <a:ext cx="91271" cy="147422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/>
          <p:cNvSpPr/>
          <p:nvPr/>
        </p:nvSpPr>
        <p:spPr>
          <a:xfrm>
            <a:off x="420920" y="693128"/>
            <a:ext cx="228832" cy="16865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12" name="object 12"/>
          <p:cNvGrpSpPr/>
          <p:nvPr/>
        </p:nvGrpSpPr>
        <p:grpSpPr>
          <a:xfrm>
            <a:off x="719788" y="693128"/>
            <a:ext cx="450215" cy="136525"/>
            <a:chOff x="719788" y="693128"/>
            <a:chExt cx="450215" cy="136525"/>
          </a:xfrm>
        </p:grpSpPr>
        <p:sp>
          <p:nvSpPr>
            <p:cNvPr id="13" name="object 13"/>
            <p:cNvSpPr/>
            <p:nvPr/>
          </p:nvSpPr>
          <p:spPr>
            <a:xfrm>
              <a:off x="719788" y="693128"/>
              <a:ext cx="17145" cy="133985"/>
            </a:xfrm>
            <a:custGeom>
              <a:avLst/>
              <a:gdLst/>
              <a:ahLst/>
              <a:cxnLst/>
              <a:rect l="l" t="t" r="r" b="b"/>
              <a:pathLst>
                <a:path w="17145" h="133984">
                  <a:moveTo>
                    <a:pt x="16947" y="0"/>
                  </a:moveTo>
                  <a:lnTo>
                    <a:pt x="0" y="0"/>
                  </a:lnTo>
                  <a:lnTo>
                    <a:pt x="0" y="133946"/>
                  </a:lnTo>
                  <a:lnTo>
                    <a:pt x="16947" y="133946"/>
                  </a:lnTo>
                  <a:lnTo>
                    <a:pt x="1694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769610" y="725389"/>
              <a:ext cx="79428" cy="101684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879054" y="725389"/>
              <a:ext cx="79428" cy="101684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982352" y="725389"/>
              <a:ext cx="84124" cy="104135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090142" y="725389"/>
              <a:ext cx="79428" cy="101684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8" name="object 18"/>
          <p:cNvGrpSpPr/>
          <p:nvPr/>
        </p:nvGrpSpPr>
        <p:grpSpPr>
          <a:xfrm>
            <a:off x="71996" y="0"/>
            <a:ext cx="15984219" cy="3924300"/>
            <a:chOff x="71996" y="0"/>
            <a:chExt cx="15984219" cy="3924300"/>
          </a:xfrm>
        </p:grpSpPr>
        <p:sp>
          <p:nvSpPr>
            <p:cNvPr id="19" name="object 19"/>
            <p:cNvSpPr/>
            <p:nvPr/>
          </p:nvSpPr>
          <p:spPr>
            <a:xfrm>
              <a:off x="419590" y="976106"/>
              <a:ext cx="1416906" cy="239747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78346" y="78346"/>
              <a:ext cx="15971519" cy="3767454"/>
            </a:xfrm>
            <a:custGeom>
              <a:avLst/>
              <a:gdLst/>
              <a:ahLst/>
              <a:cxnLst/>
              <a:rect l="l" t="t" r="r" b="b"/>
              <a:pathLst>
                <a:path w="15971519" h="3767454">
                  <a:moveTo>
                    <a:pt x="0" y="3767302"/>
                  </a:moveTo>
                  <a:lnTo>
                    <a:pt x="15971304" y="3767302"/>
                  </a:lnTo>
                  <a:lnTo>
                    <a:pt x="15971304" y="0"/>
                  </a:lnTo>
                  <a:lnTo>
                    <a:pt x="0" y="0"/>
                  </a:lnTo>
                  <a:lnTo>
                    <a:pt x="0" y="3767302"/>
                  </a:lnTo>
                  <a:close/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50346" y="286218"/>
              <a:ext cx="0" cy="3397250"/>
            </a:xfrm>
            <a:custGeom>
              <a:avLst/>
              <a:gdLst/>
              <a:ahLst/>
              <a:cxnLst/>
              <a:rect l="l" t="t" r="r" b="b"/>
              <a:pathLst>
                <a:path w="0" h="3397250">
                  <a:moveTo>
                    <a:pt x="0" y="0"/>
                  </a:moveTo>
                  <a:lnTo>
                    <a:pt x="0" y="3396843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283723" y="3773644"/>
              <a:ext cx="15605125" cy="0"/>
            </a:xfrm>
            <a:custGeom>
              <a:avLst/>
              <a:gdLst/>
              <a:ahLst/>
              <a:cxnLst/>
              <a:rect l="l" t="t" r="r" b="b"/>
              <a:pathLst>
                <a:path w="15605125" h="0">
                  <a:moveTo>
                    <a:pt x="0" y="0"/>
                  </a:moveTo>
                  <a:lnTo>
                    <a:pt x="15605010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15977647" y="240926"/>
              <a:ext cx="0" cy="3397250"/>
            </a:xfrm>
            <a:custGeom>
              <a:avLst/>
              <a:gdLst/>
              <a:ahLst/>
              <a:cxnLst/>
              <a:rect l="l" t="t" r="r" b="b"/>
              <a:pathLst>
                <a:path w="0" h="3397250">
                  <a:moveTo>
                    <a:pt x="0" y="3396843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239259" y="150345"/>
              <a:ext cx="15605125" cy="0"/>
            </a:xfrm>
            <a:custGeom>
              <a:avLst/>
              <a:gdLst/>
              <a:ahLst/>
              <a:cxnLst/>
              <a:rect l="l" t="t" r="r" b="b"/>
              <a:pathLst>
                <a:path w="15605125" h="0">
                  <a:moveTo>
                    <a:pt x="15605010" y="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50346" y="150345"/>
              <a:ext cx="15827375" cy="3623310"/>
            </a:xfrm>
            <a:custGeom>
              <a:avLst/>
              <a:gdLst/>
              <a:ahLst/>
              <a:cxnLst/>
              <a:rect l="l" t="t" r="r" b="b"/>
              <a:pathLst>
                <a:path w="15827375" h="3623310">
                  <a:moveTo>
                    <a:pt x="0" y="3578009"/>
                  </a:moveTo>
                  <a:lnTo>
                    <a:pt x="0" y="3623297"/>
                  </a:lnTo>
                  <a:lnTo>
                    <a:pt x="44462" y="3623297"/>
                  </a:lnTo>
                </a:path>
                <a:path w="15827375" h="3623310">
                  <a:moveTo>
                    <a:pt x="15782836" y="3623297"/>
                  </a:moveTo>
                  <a:lnTo>
                    <a:pt x="15827298" y="3623297"/>
                  </a:lnTo>
                  <a:lnTo>
                    <a:pt x="15827298" y="3578009"/>
                  </a:lnTo>
                </a:path>
                <a:path w="15827375" h="3623310">
                  <a:moveTo>
                    <a:pt x="15827298" y="45288"/>
                  </a:moveTo>
                  <a:lnTo>
                    <a:pt x="15827298" y="0"/>
                  </a:lnTo>
                  <a:lnTo>
                    <a:pt x="15782836" y="0"/>
                  </a:lnTo>
                </a:path>
                <a:path w="15827375" h="3623310">
                  <a:moveTo>
                    <a:pt x="44462" y="0"/>
                  </a:moveTo>
                  <a:lnTo>
                    <a:pt x="0" y="0"/>
                  </a:lnTo>
                  <a:lnTo>
                    <a:pt x="0" y="45288"/>
                  </a:lnTo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2736000" y="0"/>
              <a:ext cx="0" cy="3924300"/>
            </a:xfrm>
            <a:custGeom>
              <a:avLst/>
              <a:gdLst/>
              <a:ahLst/>
              <a:cxnLst/>
              <a:rect l="l" t="t" r="r" b="b"/>
              <a:pathLst>
                <a:path w="0" h="3924300">
                  <a:moveTo>
                    <a:pt x="0" y="0"/>
                  </a:moveTo>
                  <a:lnTo>
                    <a:pt x="0" y="3923995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5400000" y="0"/>
              <a:ext cx="0" cy="3924300"/>
            </a:xfrm>
            <a:custGeom>
              <a:avLst/>
              <a:gdLst/>
              <a:ahLst/>
              <a:cxnLst/>
              <a:rect l="l" t="t" r="r" b="b"/>
              <a:pathLst>
                <a:path w="0" h="3924300">
                  <a:moveTo>
                    <a:pt x="0" y="0"/>
                  </a:moveTo>
                  <a:lnTo>
                    <a:pt x="0" y="3923995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8063999" y="0"/>
              <a:ext cx="0" cy="3924300"/>
            </a:xfrm>
            <a:custGeom>
              <a:avLst/>
              <a:gdLst/>
              <a:ahLst/>
              <a:cxnLst/>
              <a:rect l="l" t="t" r="r" b="b"/>
              <a:pathLst>
                <a:path w="0" h="3924300">
                  <a:moveTo>
                    <a:pt x="0" y="0"/>
                  </a:moveTo>
                  <a:lnTo>
                    <a:pt x="0" y="3923995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0728000" y="0"/>
              <a:ext cx="0" cy="3924300"/>
            </a:xfrm>
            <a:custGeom>
              <a:avLst/>
              <a:gdLst/>
              <a:ahLst/>
              <a:cxnLst/>
              <a:rect l="l" t="t" r="r" b="b"/>
              <a:pathLst>
                <a:path w="0" h="3924300">
                  <a:moveTo>
                    <a:pt x="0" y="0"/>
                  </a:moveTo>
                  <a:lnTo>
                    <a:pt x="0" y="3923995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13392000" y="0"/>
              <a:ext cx="0" cy="3924300"/>
            </a:xfrm>
            <a:custGeom>
              <a:avLst/>
              <a:gdLst/>
              <a:ahLst/>
              <a:cxnLst/>
              <a:rect l="l" t="t" r="r" b="b"/>
              <a:pathLst>
                <a:path w="0" h="3924300">
                  <a:moveTo>
                    <a:pt x="0" y="0"/>
                  </a:moveTo>
                  <a:lnTo>
                    <a:pt x="0" y="3923995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zfalz_A7_12-seitig_PDF-Vorlage.indd</dc:title>
  <dcterms:created xsi:type="dcterms:W3CDTF">2020-10-01T13:13:12Z</dcterms:created>
  <dcterms:modified xsi:type="dcterms:W3CDTF">2020-10-01T13:13:12Z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2019-05-06T00:00:00Z</vt:filetime>
  </property>
  <property fmtid="{D5CDD505-2E9C-101B-9397-08002B2CF9AE}" pid="3" name="Creator">
    <vt:lpwstr>Adobe InDesign 14.0 (Windows)</vt:lpwstr>
  </property>
  <property fmtid="{D5CDD505-2E9C-101B-9397-08002B2CF9AE}" pid="4" name="LastSaved">
    <vt:filetime>2020-10-01T00:00:00Z</vt:filetime>
  </property>
</Properties>
</file>