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3435350"/>
  <p:notesSz cx="20104100" cy="34353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064958"/>
            <a:ext cx="17088486" cy="7214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1923796"/>
            <a:ext cx="14072870" cy="8588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790130"/>
            <a:ext cx="8745284" cy="2267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790130"/>
            <a:ext cx="8745284" cy="2267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37414"/>
            <a:ext cx="18093690" cy="549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790130"/>
            <a:ext cx="18093690" cy="2267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3194875"/>
            <a:ext cx="6433312" cy="171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3194875"/>
            <a:ext cx="4623943" cy="171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3194875"/>
            <a:ext cx="4623943" cy="171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Relationship Id="rId3" Type="http://schemas.openxmlformats.org/officeDocument/2006/relationships/image" Target="../media/image2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7637" y="71463"/>
          <a:ext cx="20013295" cy="32873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30575"/>
                <a:gridCol w="3335020"/>
                <a:gridCol w="3335020"/>
                <a:gridCol w="3335020"/>
                <a:gridCol w="3335019"/>
                <a:gridCol w="3330575"/>
              </a:tblGrid>
              <a:tr h="327875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99479" y="189236"/>
            <a:ext cx="0" cy="3081655"/>
          </a:xfrm>
          <a:custGeom>
            <a:avLst/>
            <a:gdLst/>
            <a:ahLst/>
            <a:cxnLst/>
            <a:rect l="l" t="t" r="r" b="b"/>
            <a:pathLst>
              <a:path w="0" h="3081654">
                <a:moveTo>
                  <a:pt x="0" y="0"/>
                </a:moveTo>
                <a:lnTo>
                  <a:pt x="0" y="3081529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0004623" y="159320"/>
            <a:ext cx="0" cy="3081655"/>
          </a:xfrm>
          <a:custGeom>
            <a:avLst/>
            <a:gdLst/>
            <a:ahLst/>
            <a:cxnLst/>
            <a:rect l="l" t="t" r="r" b="b"/>
            <a:pathLst>
              <a:path w="0" h="3081655">
                <a:moveTo>
                  <a:pt x="0" y="3081529"/>
                </a:moveTo>
                <a:lnTo>
                  <a:pt x="0" y="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99479" y="3300686"/>
            <a:ext cx="29845" cy="30480"/>
          </a:xfrm>
          <a:custGeom>
            <a:avLst/>
            <a:gdLst/>
            <a:ahLst/>
            <a:cxnLst/>
            <a:rect l="l" t="t" r="r" b="b"/>
            <a:pathLst>
              <a:path w="29844" h="30479">
                <a:moveTo>
                  <a:pt x="0" y="0"/>
                </a:moveTo>
                <a:lnTo>
                  <a:pt x="0" y="29915"/>
                </a:lnTo>
                <a:lnTo>
                  <a:pt x="29444" y="29915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9975180" y="3300686"/>
            <a:ext cx="29845" cy="30480"/>
          </a:xfrm>
          <a:custGeom>
            <a:avLst/>
            <a:gdLst/>
            <a:ahLst/>
            <a:cxnLst/>
            <a:rect l="l" t="t" r="r" b="b"/>
            <a:pathLst>
              <a:path w="29844" h="30479">
                <a:moveTo>
                  <a:pt x="0" y="29915"/>
                </a:moveTo>
                <a:lnTo>
                  <a:pt x="29444" y="29915"/>
                </a:lnTo>
                <a:lnTo>
                  <a:pt x="29444" y="0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75180" y="99478"/>
            <a:ext cx="29845" cy="30480"/>
          </a:xfrm>
          <a:custGeom>
            <a:avLst/>
            <a:gdLst/>
            <a:ahLst/>
            <a:cxnLst/>
            <a:rect l="l" t="t" r="r" b="b"/>
            <a:pathLst>
              <a:path w="29844" h="30480">
                <a:moveTo>
                  <a:pt x="29444" y="29923"/>
                </a:moveTo>
                <a:lnTo>
                  <a:pt x="29444" y="0"/>
                </a:lnTo>
                <a:lnTo>
                  <a:pt x="0" y="0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99479" y="99478"/>
            <a:ext cx="29845" cy="30480"/>
          </a:xfrm>
          <a:custGeom>
            <a:avLst/>
            <a:gdLst/>
            <a:ahLst/>
            <a:cxnLst/>
            <a:rect l="l" t="t" r="r" b="b"/>
            <a:pathLst>
              <a:path w="29844" h="30480">
                <a:moveTo>
                  <a:pt x="29444" y="0"/>
                </a:moveTo>
                <a:lnTo>
                  <a:pt x="0" y="0"/>
                </a:lnTo>
                <a:lnTo>
                  <a:pt x="0" y="29923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382445" y="0"/>
            <a:ext cx="0" cy="3430270"/>
          </a:xfrm>
          <a:custGeom>
            <a:avLst/>
            <a:gdLst/>
            <a:ahLst/>
            <a:cxnLst/>
            <a:rect l="l" t="t" r="r" b="b"/>
            <a:pathLst>
              <a:path w="0" h="3430270">
                <a:moveTo>
                  <a:pt x="0" y="0"/>
                </a:moveTo>
                <a:lnTo>
                  <a:pt x="0" y="3430084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0" name="object 10"/>
          <p:cNvGrpSpPr/>
          <p:nvPr/>
        </p:nvGrpSpPr>
        <p:grpSpPr>
          <a:xfrm>
            <a:off x="340550" y="2256769"/>
            <a:ext cx="435609" cy="133985"/>
            <a:chOff x="340550" y="2256769"/>
            <a:chExt cx="435609" cy="133985"/>
          </a:xfrm>
        </p:grpSpPr>
        <p:sp>
          <p:nvSpPr>
            <p:cNvPr id="11" name="object 11"/>
            <p:cNvSpPr/>
            <p:nvPr/>
          </p:nvSpPr>
          <p:spPr>
            <a:xfrm>
              <a:off x="340550" y="2267120"/>
              <a:ext cx="128905" cy="121285"/>
            </a:xfrm>
            <a:custGeom>
              <a:avLst/>
              <a:gdLst/>
              <a:ahLst/>
              <a:cxnLst/>
              <a:rect l="l" t="t" r="r" b="b"/>
              <a:pathLst>
                <a:path w="128904" h="121285">
                  <a:moveTo>
                    <a:pt x="83527" y="108127"/>
                  </a:moveTo>
                  <a:lnTo>
                    <a:pt x="19024" y="108127"/>
                  </a:lnTo>
                  <a:lnTo>
                    <a:pt x="82981" y="9067"/>
                  </a:lnTo>
                  <a:lnTo>
                    <a:pt x="82981" y="0"/>
                  </a:lnTo>
                  <a:lnTo>
                    <a:pt x="5727" y="0"/>
                  </a:lnTo>
                  <a:lnTo>
                    <a:pt x="5727" y="12941"/>
                  </a:lnTo>
                  <a:lnTo>
                    <a:pt x="63754" y="12941"/>
                  </a:lnTo>
                  <a:lnTo>
                    <a:pt x="0" y="112014"/>
                  </a:lnTo>
                  <a:lnTo>
                    <a:pt x="0" y="121246"/>
                  </a:lnTo>
                  <a:lnTo>
                    <a:pt x="83527" y="121246"/>
                  </a:lnTo>
                  <a:lnTo>
                    <a:pt x="83527" y="108127"/>
                  </a:lnTo>
                  <a:close/>
                </a:path>
                <a:path w="128904" h="121285">
                  <a:moveTo>
                    <a:pt x="128422" y="69126"/>
                  </a:moveTo>
                  <a:lnTo>
                    <a:pt x="85915" y="69126"/>
                  </a:lnTo>
                  <a:lnTo>
                    <a:pt x="85915" y="80772"/>
                  </a:lnTo>
                  <a:lnTo>
                    <a:pt x="128422" y="80772"/>
                  </a:lnTo>
                  <a:lnTo>
                    <a:pt x="128422" y="6912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495006" y="2266764"/>
              <a:ext cx="147247" cy="12381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68499" y="2256769"/>
              <a:ext cx="107067" cy="13381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346834" y="2260466"/>
            <a:ext cx="1478280" cy="372745"/>
            <a:chOff x="346834" y="2260466"/>
            <a:chExt cx="1478280" cy="372745"/>
          </a:xfrm>
        </p:grpSpPr>
        <p:sp>
          <p:nvSpPr>
            <p:cNvPr id="15" name="object 15"/>
            <p:cNvSpPr/>
            <p:nvPr/>
          </p:nvSpPr>
          <p:spPr>
            <a:xfrm>
              <a:off x="832294" y="2268238"/>
              <a:ext cx="160655" cy="120650"/>
            </a:xfrm>
            <a:custGeom>
              <a:avLst/>
              <a:gdLst/>
              <a:ahLst/>
              <a:cxnLst/>
              <a:rect l="l" t="t" r="r" b="b"/>
              <a:pathLst>
                <a:path w="160655" h="120650">
                  <a:moveTo>
                    <a:pt x="66548" y="107569"/>
                  </a:moveTo>
                  <a:lnTo>
                    <a:pt x="42151" y="107569"/>
                  </a:lnTo>
                  <a:lnTo>
                    <a:pt x="42151" y="2209"/>
                  </a:lnTo>
                  <a:lnTo>
                    <a:pt x="30505" y="2209"/>
                  </a:lnTo>
                  <a:lnTo>
                    <a:pt x="5549" y="10896"/>
                  </a:lnTo>
                  <a:lnTo>
                    <a:pt x="5549" y="20701"/>
                  </a:lnTo>
                  <a:lnTo>
                    <a:pt x="26987" y="20701"/>
                  </a:lnTo>
                  <a:lnTo>
                    <a:pt x="26987" y="107569"/>
                  </a:lnTo>
                  <a:lnTo>
                    <a:pt x="0" y="107569"/>
                  </a:lnTo>
                  <a:lnTo>
                    <a:pt x="0" y="120129"/>
                  </a:lnTo>
                  <a:lnTo>
                    <a:pt x="66548" y="120129"/>
                  </a:lnTo>
                  <a:lnTo>
                    <a:pt x="66548" y="107569"/>
                  </a:lnTo>
                  <a:close/>
                </a:path>
                <a:path w="160655" h="120650">
                  <a:moveTo>
                    <a:pt x="160540" y="107010"/>
                  </a:moveTo>
                  <a:lnTo>
                    <a:pt x="126352" y="107010"/>
                  </a:lnTo>
                  <a:lnTo>
                    <a:pt x="120002" y="107137"/>
                  </a:lnTo>
                  <a:lnTo>
                    <a:pt x="106578" y="108115"/>
                  </a:lnTo>
                  <a:lnTo>
                    <a:pt x="116674" y="97510"/>
                  </a:lnTo>
                  <a:lnTo>
                    <a:pt x="145300" y="62865"/>
                  </a:lnTo>
                  <a:lnTo>
                    <a:pt x="154622" y="40284"/>
                  </a:lnTo>
                  <a:lnTo>
                    <a:pt x="154622" y="34747"/>
                  </a:lnTo>
                  <a:lnTo>
                    <a:pt x="134023" y="2374"/>
                  </a:lnTo>
                  <a:lnTo>
                    <a:pt x="119329" y="0"/>
                  </a:lnTo>
                  <a:lnTo>
                    <a:pt x="111569" y="0"/>
                  </a:lnTo>
                  <a:lnTo>
                    <a:pt x="104914" y="1625"/>
                  </a:lnTo>
                  <a:lnTo>
                    <a:pt x="93827" y="8166"/>
                  </a:lnTo>
                  <a:lnTo>
                    <a:pt x="88582" y="12509"/>
                  </a:lnTo>
                  <a:lnTo>
                    <a:pt x="83654" y="17919"/>
                  </a:lnTo>
                  <a:lnTo>
                    <a:pt x="92341" y="26606"/>
                  </a:lnTo>
                  <a:lnTo>
                    <a:pt x="95796" y="22669"/>
                  </a:lnTo>
                  <a:lnTo>
                    <a:pt x="99618" y="19316"/>
                  </a:lnTo>
                  <a:lnTo>
                    <a:pt x="107988" y="13766"/>
                  </a:lnTo>
                  <a:lnTo>
                    <a:pt x="112547" y="12382"/>
                  </a:lnTo>
                  <a:lnTo>
                    <a:pt x="124993" y="12382"/>
                  </a:lnTo>
                  <a:lnTo>
                    <a:pt x="130606" y="14541"/>
                  </a:lnTo>
                  <a:lnTo>
                    <a:pt x="137998" y="23164"/>
                  </a:lnTo>
                  <a:lnTo>
                    <a:pt x="139839" y="28702"/>
                  </a:lnTo>
                  <a:lnTo>
                    <a:pt x="139839" y="40284"/>
                  </a:lnTo>
                  <a:lnTo>
                    <a:pt x="117576" y="76720"/>
                  </a:lnTo>
                  <a:lnTo>
                    <a:pt x="84391" y="111074"/>
                  </a:lnTo>
                  <a:lnTo>
                    <a:pt x="84391" y="120129"/>
                  </a:lnTo>
                  <a:lnTo>
                    <a:pt x="160540" y="120129"/>
                  </a:lnTo>
                  <a:lnTo>
                    <a:pt x="160540" y="10701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346834" y="2260466"/>
              <a:ext cx="1477652" cy="37260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/>
          <p:nvPr/>
        </p:nvSpPr>
        <p:spPr>
          <a:xfrm>
            <a:off x="331584" y="2736546"/>
            <a:ext cx="1228597" cy="21700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8" name="object 18"/>
          <p:cNvGrpSpPr/>
          <p:nvPr/>
        </p:nvGrpSpPr>
        <p:grpSpPr>
          <a:xfrm>
            <a:off x="17889073" y="710376"/>
            <a:ext cx="982344" cy="192405"/>
            <a:chOff x="17889073" y="710376"/>
            <a:chExt cx="982344" cy="192405"/>
          </a:xfrm>
        </p:grpSpPr>
        <p:sp>
          <p:nvSpPr>
            <p:cNvPr id="19" name="object 19"/>
            <p:cNvSpPr/>
            <p:nvPr/>
          </p:nvSpPr>
          <p:spPr>
            <a:xfrm>
              <a:off x="17889068" y="715675"/>
              <a:ext cx="181610" cy="183515"/>
            </a:xfrm>
            <a:custGeom>
              <a:avLst/>
              <a:gdLst/>
              <a:ahLst/>
              <a:cxnLst/>
              <a:rect l="l" t="t" r="r" b="b"/>
              <a:pathLst>
                <a:path w="181609" h="183515">
                  <a:moveTo>
                    <a:pt x="127165" y="9309"/>
                  </a:moveTo>
                  <a:lnTo>
                    <a:pt x="0" y="9309"/>
                  </a:lnTo>
                  <a:lnTo>
                    <a:pt x="0" y="28359"/>
                  </a:lnTo>
                  <a:lnTo>
                    <a:pt x="52463" y="28359"/>
                  </a:lnTo>
                  <a:lnTo>
                    <a:pt x="52463" y="183299"/>
                  </a:lnTo>
                  <a:lnTo>
                    <a:pt x="74714" y="183299"/>
                  </a:lnTo>
                  <a:lnTo>
                    <a:pt x="74714" y="28359"/>
                  </a:lnTo>
                  <a:lnTo>
                    <a:pt x="127165" y="28359"/>
                  </a:lnTo>
                  <a:lnTo>
                    <a:pt x="127165" y="9309"/>
                  </a:lnTo>
                  <a:close/>
                </a:path>
                <a:path w="181609" h="183515">
                  <a:moveTo>
                    <a:pt x="176657" y="54584"/>
                  </a:moveTo>
                  <a:lnTo>
                    <a:pt x="154940" y="54584"/>
                  </a:lnTo>
                  <a:lnTo>
                    <a:pt x="154940" y="183337"/>
                  </a:lnTo>
                  <a:lnTo>
                    <a:pt x="176657" y="183337"/>
                  </a:lnTo>
                  <a:lnTo>
                    <a:pt x="176657" y="54584"/>
                  </a:lnTo>
                  <a:close/>
                </a:path>
                <a:path w="181609" h="183515">
                  <a:moveTo>
                    <a:pt x="181165" y="9804"/>
                  </a:moveTo>
                  <a:lnTo>
                    <a:pt x="179705" y="6413"/>
                  </a:lnTo>
                  <a:lnTo>
                    <a:pt x="173875" y="1282"/>
                  </a:lnTo>
                  <a:lnTo>
                    <a:pt x="170307" y="0"/>
                  </a:lnTo>
                  <a:lnTo>
                    <a:pt x="161823" y="0"/>
                  </a:lnTo>
                  <a:lnTo>
                    <a:pt x="158242" y="1282"/>
                  </a:lnTo>
                  <a:lnTo>
                    <a:pt x="152412" y="6413"/>
                  </a:lnTo>
                  <a:lnTo>
                    <a:pt x="150964" y="9804"/>
                  </a:lnTo>
                  <a:lnTo>
                    <a:pt x="150964" y="18110"/>
                  </a:lnTo>
                  <a:lnTo>
                    <a:pt x="152412" y="21463"/>
                  </a:lnTo>
                  <a:lnTo>
                    <a:pt x="158242" y="26758"/>
                  </a:lnTo>
                  <a:lnTo>
                    <a:pt x="161823" y="28092"/>
                  </a:lnTo>
                  <a:lnTo>
                    <a:pt x="170307" y="28092"/>
                  </a:lnTo>
                  <a:lnTo>
                    <a:pt x="173875" y="26758"/>
                  </a:lnTo>
                  <a:lnTo>
                    <a:pt x="179705" y="21463"/>
                  </a:lnTo>
                  <a:lnTo>
                    <a:pt x="181165" y="18110"/>
                  </a:lnTo>
                  <a:lnTo>
                    <a:pt x="181165" y="980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8090108" y="734220"/>
              <a:ext cx="199232" cy="16797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8318775" y="710376"/>
              <a:ext cx="149053" cy="19181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8487723" y="767073"/>
              <a:ext cx="109103" cy="13511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8621809" y="715675"/>
              <a:ext cx="30480" cy="183515"/>
            </a:xfrm>
            <a:custGeom>
              <a:avLst/>
              <a:gdLst/>
              <a:ahLst/>
              <a:cxnLst/>
              <a:rect l="l" t="t" r="r" b="b"/>
              <a:pathLst>
                <a:path w="30480" h="183515">
                  <a:moveTo>
                    <a:pt x="19340" y="0"/>
                  </a:moveTo>
                  <a:lnTo>
                    <a:pt x="10862" y="0"/>
                  </a:lnTo>
                  <a:lnTo>
                    <a:pt x="7285" y="1280"/>
                  </a:lnTo>
                  <a:lnTo>
                    <a:pt x="1457" y="6402"/>
                  </a:lnTo>
                  <a:lnTo>
                    <a:pt x="0" y="9802"/>
                  </a:lnTo>
                  <a:lnTo>
                    <a:pt x="0" y="18103"/>
                  </a:lnTo>
                  <a:lnTo>
                    <a:pt x="1457" y="21459"/>
                  </a:lnTo>
                  <a:lnTo>
                    <a:pt x="7285" y="26758"/>
                  </a:lnTo>
                  <a:lnTo>
                    <a:pt x="10862" y="28083"/>
                  </a:lnTo>
                  <a:lnTo>
                    <a:pt x="19340" y="28083"/>
                  </a:lnTo>
                  <a:lnTo>
                    <a:pt x="22917" y="26758"/>
                  </a:lnTo>
                  <a:lnTo>
                    <a:pt x="28745" y="21459"/>
                  </a:lnTo>
                  <a:lnTo>
                    <a:pt x="30202" y="18103"/>
                  </a:lnTo>
                  <a:lnTo>
                    <a:pt x="30202" y="9802"/>
                  </a:lnTo>
                  <a:lnTo>
                    <a:pt x="28745" y="6402"/>
                  </a:lnTo>
                  <a:lnTo>
                    <a:pt x="22917" y="1280"/>
                  </a:lnTo>
                  <a:lnTo>
                    <a:pt x="19340" y="0"/>
                  </a:lnTo>
                  <a:close/>
                </a:path>
                <a:path w="30480" h="183515">
                  <a:moveTo>
                    <a:pt x="25698" y="54576"/>
                  </a:moveTo>
                  <a:lnTo>
                    <a:pt x="3974" y="54576"/>
                  </a:lnTo>
                  <a:lnTo>
                    <a:pt x="3974" y="183336"/>
                  </a:lnTo>
                  <a:lnTo>
                    <a:pt x="25698" y="183336"/>
                  </a:lnTo>
                  <a:lnTo>
                    <a:pt x="25698" y="5457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8671857" y="734220"/>
              <a:ext cx="199232" cy="16797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1158827" y="710376"/>
            <a:ext cx="748665" cy="192405"/>
            <a:chOff x="1158827" y="710376"/>
            <a:chExt cx="748665" cy="192405"/>
          </a:xfrm>
        </p:grpSpPr>
        <p:sp>
          <p:nvSpPr>
            <p:cNvPr id="26" name="object 26"/>
            <p:cNvSpPr/>
            <p:nvPr/>
          </p:nvSpPr>
          <p:spPr>
            <a:xfrm>
              <a:off x="1158827" y="725212"/>
              <a:ext cx="120281" cy="173798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303959" y="717264"/>
              <a:ext cx="102530" cy="18492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437249" y="767072"/>
              <a:ext cx="102265" cy="13511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563889" y="710376"/>
              <a:ext cx="214281" cy="191814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798065" y="767073"/>
              <a:ext cx="109103" cy="13511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1932151" y="715675"/>
            <a:ext cx="249554" cy="186690"/>
            <a:chOff x="1932151" y="715675"/>
            <a:chExt cx="249554" cy="186690"/>
          </a:xfrm>
        </p:grpSpPr>
        <p:sp>
          <p:nvSpPr>
            <p:cNvPr id="32" name="object 32"/>
            <p:cNvSpPr/>
            <p:nvPr/>
          </p:nvSpPr>
          <p:spPr>
            <a:xfrm>
              <a:off x="1932151" y="715675"/>
              <a:ext cx="30480" cy="183515"/>
            </a:xfrm>
            <a:custGeom>
              <a:avLst/>
              <a:gdLst/>
              <a:ahLst/>
              <a:cxnLst/>
              <a:rect l="l" t="t" r="r" b="b"/>
              <a:pathLst>
                <a:path w="30480" h="183515">
                  <a:moveTo>
                    <a:pt x="19340" y="0"/>
                  </a:moveTo>
                  <a:lnTo>
                    <a:pt x="10862" y="0"/>
                  </a:lnTo>
                  <a:lnTo>
                    <a:pt x="7285" y="1280"/>
                  </a:lnTo>
                  <a:lnTo>
                    <a:pt x="1457" y="6402"/>
                  </a:lnTo>
                  <a:lnTo>
                    <a:pt x="0" y="9802"/>
                  </a:lnTo>
                  <a:lnTo>
                    <a:pt x="0" y="18103"/>
                  </a:lnTo>
                  <a:lnTo>
                    <a:pt x="1457" y="21459"/>
                  </a:lnTo>
                  <a:lnTo>
                    <a:pt x="7285" y="26758"/>
                  </a:lnTo>
                  <a:lnTo>
                    <a:pt x="10862" y="28083"/>
                  </a:lnTo>
                  <a:lnTo>
                    <a:pt x="19340" y="28083"/>
                  </a:lnTo>
                  <a:lnTo>
                    <a:pt x="22917" y="26758"/>
                  </a:lnTo>
                  <a:lnTo>
                    <a:pt x="28745" y="21459"/>
                  </a:lnTo>
                  <a:lnTo>
                    <a:pt x="30202" y="18103"/>
                  </a:lnTo>
                  <a:lnTo>
                    <a:pt x="30202" y="9802"/>
                  </a:lnTo>
                  <a:lnTo>
                    <a:pt x="28745" y="6402"/>
                  </a:lnTo>
                  <a:lnTo>
                    <a:pt x="22917" y="1280"/>
                  </a:lnTo>
                  <a:lnTo>
                    <a:pt x="19340" y="0"/>
                  </a:lnTo>
                  <a:close/>
                </a:path>
                <a:path w="30480" h="183515">
                  <a:moveTo>
                    <a:pt x="25698" y="54576"/>
                  </a:moveTo>
                  <a:lnTo>
                    <a:pt x="3974" y="54576"/>
                  </a:lnTo>
                  <a:lnTo>
                    <a:pt x="3974" y="183336"/>
                  </a:lnTo>
                  <a:lnTo>
                    <a:pt x="25698" y="183336"/>
                  </a:lnTo>
                  <a:lnTo>
                    <a:pt x="25698" y="5457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982224" y="734220"/>
              <a:ext cx="199179" cy="16797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/>
          <p:cNvSpPr/>
          <p:nvPr/>
        </p:nvSpPr>
        <p:spPr>
          <a:xfrm>
            <a:off x="6717249" y="0"/>
            <a:ext cx="0" cy="3430270"/>
          </a:xfrm>
          <a:custGeom>
            <a:avLst/>
            <a:gdLst/>
            <a:ahLst/>
            <a:cxnLst/>
            <a:rect l="l" t="t" r="r" b="b"/>
            <a:pathLst>
              <a:path w="0" h="3430270">
                <a:moveTo>
                  <a:pt x="0" y="0"/>
                </a:moveTo>
                <a:lnTo>
                  <a:pt x="0" y="3430084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0052054" y="0"/>
            <a:ext cx="0" cy="3430270"/>
          </a:xfrm>
          <a:custGeom>
            <a:avLst/>
            <a:gdLst/>
            <a:ahLst/>
            <a:cxnLst/>
            <a:rect l="l" t="t" r="r" b="b"/>
            <a:pathLst>
              <a:path w="0" h="3430270">
                <a:moveTo>
                  <a:pt x="0" y="0"/>
                </a:moveTo>
                <a:lnTo>
                  <a:pt x="0" y="3430084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3386858" y="0"/>
            <a:ext cx="0" cy="3430270"/>
          </a:xfrm>
          <a:custGeom>
            <a:avLst/>
            <a:gdLst/>
            <a:ahLst/>
            <a:cxnLst/>
            <a:rect l="l" t="t" r="r" b="b"/>
            <a:pathLst>
              <a:path w="0" h="3430270">
                <a:moveTo>
                  <a:pt x="0" y="0"/>
                </a:moveTo>
                <a:lnTo>
                  <a:pt x="0" y="3430084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6721664" y="0"/>
            <a:ext cx="0" cy="3430270"/>
          </a:xfrm>
          <a:custGeom>
            <a:avLst/>
            <a:gdLst/>
            <a:ahLst/>
            <a:cxnLst/>
            <a:rect l="l" t="t" r="r" b="b"/>
            <a:pathLst>
              <a:path w="0" h="3430270">
                <a:moveTo>
                  <a:pt x="0" y="0"/>
                </a:moveTo>
                <a:lnTo>
                  <a:pt x="0" y="3430084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40550" y="351167"/>
            <a:ext cx="435609" cy="133985"/>
            <a:chOff x="340550" y="351167"/>
            <a:chExt cx="435609" cy="133985"/>
          </a:xfrm>
        </p:grpSpPr>
        <p:sp>
          <p:nvSpPr>
            <p:cNvPr id="3" name="object 3"/>
            <p:cNvSpPr/>
            <p:nvPr/>
          </p:nvSpPr>
          <p:spPr>
            <a:xfrm>
              <a:off x="340550" y="361523"/>
              <a:ext cx="128905" cy="121285"/>
            </a:xfrm>
            <a:custGeom>
              <a:avLst/>
              <a:gdLst/>
              <a:ahLst/>
              <a:cxnLst/>
              <a:rect l="l" t="t" r="r" b="b"/>
              <a:pathLst>
                <a:path w="128904" h="121284">
                  <a:moveTo>
                    <a:pt x="83527" y="108115"/>
                  </a:moveTo>
                  <a:lnTo>
                    <a:pt x="19024" y="108115"/>
                  </a:lnTo>
                  <a:lnTo>
                    <a:pt x="82981" y="9055"/>
                  </a:lnTo>
                  <a:lnTo>
                    <a:pt x="82981" y="0"/>
                  </a:lnTo>
                  <a:lnTo>
                    <a:pt x="5727" y="0"/>
                  </a:lnTo>
                  <a:lnTo>
                    <a:pt x="5727" y="12941"/>
                  </a:lnTo>
                  <a:lnTo>
                    <a:pt x="63754" y="12941"/>
                  </a:lnTo>
                  <a:lnTo>
                    <a:pt x="0" y="112001"/>
                  </a:lnTo>
                  <a:lnTo>
                    <a:pt x="0" y="121246"/>
                  </a:lnTo>
                  <a:lnTo>
                    <a:pt x="83527" y="121246"/>
                  </a:lnTo>
                  <a:lnTo>
                    <a:pt x="83527" y="108115"/>
                  </a:lnTo>
                  <a:close/>
                </a:path>
                <a:path w="128904" h="121284">
                  <a:moveTo>
                    <a:pt x="128422" y="69126"/>
                  </a:moveTo>
                  <a:lnTo>
                    <a:pt x="85915" y="69126"/>
                  </a:lnTo>
                  <a:lnTo>
                    <a:pt x="85915" y="80772"/>
                  </a:lnTo>
                  <a:lnTo>
                    <a:pt x="128422" y="80772"/>
                  </a:lnTo>
                  <a:lnTo>
                    <a:pt x="128422" y="6912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495006" y="361765"/>
              <a:ext cx="147247" cy="12321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668499" y="351167"/>
              <a:ext cx="107067" cy="13381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/>
          <p:cNvGrpSpPr/>
          <p:nvPr/>
        </p:nvGrpSpPr>
        <p:grpSpPr>
          <a:xfrm>
            <a:off x="346834" y="354864"/>
            <a:ext cx="1418590" cy="372745"/>
            <a:chOff x="346834" y="354864"/>
            <a:chExt cx="1418590" cy="372745"/>
          </a:xfrm>
        </p:grpSpPr>
        <p:sp>
          <p:nvSpPr>
            <p:cNvPr id="7" name="object 7"/>
            <p:cNvSpPr/>
            <p:nvPr/>
          </p:nvSpPr>
          <p:spPr>
            <a:xfrm>
              <a:off x="832294" y="362628"/>
              <a:ext cx="160655" cy="120650"/>
            </a:xfrm>
            <a:custGeom>
              <a:avLst/>
              <a:gdLst/>
              <a:ahLst/>
              <a:cxnLst/>
              <a:rect l="l" t="t" r="r" b="b"/>
              <a:pathLst>
                <a:path w="160655" h="120650">
                  <a:moveTo>
                    <a:pt x="66548" y="107569"/>
                  </a:moveTo>
                  <a:lnTo>
                    <a:pt x="42151" y="107569"/>
                  </a:lnTo>
                  <a:lnTo>
                    <a:pt x="42151" y="2222"/>
                  </a:lnTo>
                  <a:lnTo>
                    <a:pt x="30505" y="2222"/>
                  </a:lnTo>
                  <a:lnTo>
                    <a:pt x="5549" y="10909"/>
                  </a:lnTo>
                  <a:lnTo>
                    <a:pt x="5549" y="20701"/>
                  </a:lnTo>
                  <a:lnTo>
                    <a:pt x="26987" y="20701"/>
                  </a:lnTo>
                  <a:lnTo>
                    <a:pt x="26987" y="107569"/>
                  </a:lnTo>
                  <a:lnTo>
                    <a:pt x="0" y="107569"/>
                  </a:lnTo>
                  <a:lnTo>
                    <a:pt x="0" y="120142"/>
                  </a:lnTo>
                  <a:lnTo>
                    <a:pt x="66548" y="120142"/>
                  </a:lnTo>
                  <a:lnTo>
                    <a:pt x="66548" y="107569"/>
                  </a:lnTo>
                  <a:close/>
                </a:path>
                <a:path w="160655" h="120650">
                  <a:moveTo>
                    <a:pt x="160540" y="107010"/>
                  </a:moveTo>
                  <a:lnTo>
                    <a:pt x="126352" y="107010"/>
                  </a:lnTo>
                  <a:lnTo>
                    <a:pt x="120002" y="107137"/>
                  </a:lnTo>
                  <a:lnTo>
                    <a:pt x="106578" y="108127"/>
                  </a:lnTo>
                  <a:lnTo>
                    <a:pt x="116674" y="97523"/>
                  </a:lnTo>
                  <a:lnTo>
                    <a:pt x="145300" y="62877"/>
                  </a:lnTo>
                  <a:lnTo>
                    <a:pt x="154622" y="40297"/>
                  </a:lnTo>
                  <a:lnTo>
                    <a:pt x="154622" y="34747"/>
                  </a:lnTo>
                  <a:lnTo>
                    <a:pt x="134023" y="2387"/>
                  </a:lnTo>
                  <a:lnTo>
                    <a:pt x="119329" y="0"/>
                  </a:lnTo>
                  <a:lnTo>
                    <a:pt x="111569" y="0"/>
                  </a:lnTo>
                  <a:lnTo>
                    <a:pt x="104914" y="1638"/>
                  </a:lnTo>
                  <a:lnTo>
                    <a:pt x="93827" y="8166"/>
                  </a:lnTo>
                  <a:lnTo>
                    <a:pt x="88582" y="12509"/>
                  </a:lnTo>
                  <a:lnTo>
                    <a:pt x="83654" y="17932"/>
                  </a:lnTo>
                  <a:lnTo>
                    <a:pt x="92341" y="26619"/>
                  </a:lnTo>
                  <a:lnTo>
                    <a:pt x="95796" y="22669"/>
                  </a:lnTo>
                  <a:lnTo>
                    <a:pt x="99618" y="19316"/>
                  </a:lnTo>
                  <a:lnTo>
                    <a:pt x="107988" y="13779"/>
                  </a:lnTo>
                  <a:lnTo>
                    <a:pt x="112547" y="12382"/>
                  </a:lnTo>
                  <a:lnTo>
                    <a:pt x="124993" y="12382"/>
                  </a:lnTo>
                  <a:lnTo>
                    <a:pt x="130606" y="14541"/>
                  </a:lnTo>
                  <a:lnTo>
                    <a:pt x="137998" y="23164"/>
                  </a:lnTo>
                  <a:lnTo>
                    <a:pt x="139839" y="28714"/>
                  </a:lnTo>
                  <a:lnTo>
                    <a:pt x="139839" y="40297"/>
                  </a:lnTo>
                  <a:lnTo>
                    <a:pt x="117576" y="76733"/>
                  </a:lnTo>
                  <a:lnTo>
                    <a:pt x="84391" y="111086"/>
                  </a:lnTo>
                  <a:lnTo>
                    <a:pt x="84391" y="120142"/>
                  </a:lnTo>
                  <a:lnTo>
                    <a:pt x="160540" y="120142"/>
                  </a:lnTo>
                  <a:lnTo>
                    <a:pt x="160540" y="10701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46834" y="354864"/>
              <a:ext cx="1418435" cy="37260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/>
          <p:nvPr/>
        </p:nvSpPr>
        <p:spPr>
          <a:xfrm>
            <a:off x="331584" y="830943"/>
            <a:ext cx="1228597" cy="21701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47637" y="71463"/>
          <a:ext cx="20013295" cy="32873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30575"/>
                <a:gridCol w="3335020"/>
                <a:gridCol w="3335020"/>
                <a:gridCol w="3335020"/>
                <a:gridCol w="3335019"/>
                <a:gridCol w="3330575"/>
              </a:tblGrid>
              <a:tr h="327875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1" name="object 11"/>
          <p:cNvSpPr/>
          <p:nvPr/>
        </p:nvSpPr>
        <p:spPr>
          <a:xfrm>
            <a:off x="99479" y="189236"/>
            <a:ext cx="0" cy="3081655"/>
          </a:xfrm>
          <a:custGeom>
            <a:avLst/>
            <a:gdLst/>
            <a:ahLst/>
            <a:cxnLst/>
            <a:rect l="l" t="t" r="r" b="b"/>
            <a:pathLst>
              <a:path w="0" h="3081654">
                <a:moveTo>
                  <a:pt x="0" y="0"/>
                </a:moveTo>
                <a:lnTo>
                  <a:pt x="0" y="3081529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20004623" y="159320"/>
            <a:ext cx="0" cy="3081655"/>
          </a:xfrm>
          <a:custGeom>
            <a:avLst/>
            <a:gdLst/>
            <a:ahLst/>
            <a:cxnLst/>
            <a:rect l="l" t="t" r="r" b="b"/>
            <a:pathLst>
              <a:path w="0" h="3081655">
                <a:moveTo>
                  <a:pt x="0" y="3081529"/>
                </a:moveTo>
                <a:lnTo>
                  <a:pt x="0" y="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99479" y="3300686"/>
            <a:ext cx="29845" cy="30480"/>
          </a:xfrm>
          <a:custGeom>
            <a:avLst/>
            <a:gdLst/>
            <a:ahLst/>
            <a:cxnLst/>
            <a:rect l="l" t="t" r="r" b="b"/>
            <a:pathLst>
              <a:path w="29844" h="30479">
                <a:moveTo>
                  <a:pt x="0" y="0"/>
                </a:moveTo>
                <a:lnTo>
                  <a:pt x="0" y="29915"/>
                </a:lnTo>
                <a:lnTo>
                  <a:pt x="29444" y="29915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9975180" y="3300686"/>
            <a:ext cx="29845" cy="30480"/>
          </a:xfrm>
          <a:custGeom>
            <a:avLst/>
            <a:gdLst/>
            <a:ahLst/>
            <a:cxnLst/>
            <a:rect l="l" t="t" r="r" b="b"/>
            <a:pathLst>
              <a:path w="29844" h="30479">
                <a:moveTo>
                  <a:pt x="0" y="29915"/>
                </a:moveTo>
                <a:lnTo>
                  <a:pt x="29444" y="29915"/>
                </a:lnTo>
                <a:lnTo>
                  <a:pt x="29444" y="0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9975180" y="99478"/>
            <a:ext cx="29845" cy="30480"/>
          </a:xfrm>
          <a:custGeom>
            <a:avLst/>
            <a:gdLst/>
            <a:ahLst/>
            <a:cxnLst/>
            <a:rect l="l" t="t" r="r" b="b"/>
            <a:pathLst>
              <a:path w="29844" h="30480">
                <a:moveTo>
                  <a:pt x="29444" y="29923"/>
                </a:moveTo>
                <a:lnTo>
                  <a:pt x="29444" y="0"/>
                </a:lnTo>
                <a:lnTo>
                  <a:pt x="0" y="0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99479" y="99478"/>
            <a:ext cx="29845" cy="30480"/>
          </a:xfrm>
          <a:custGeom>
            <a:avLst/>
            <a:gdLst/>
            <a:ahLst/>
            <a:cxnLst/>
            <a:rect l="l" t="t" r="r" b="b"/>
            <a:pathLst>
              <a:path w="29844" h="30480">
                <a:moveTo>
                  <a:pt x="29444" y="0"/>
                </a:moveTo>
                <a:lnTo>
                  <a:pt x="0" y="0"/>
                </a:lnTo>
                <a:lnTo>
                  <a:pt x="0" y="29923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382445" y="0"/>
            <a:ext cx="0" cy="3430270"/>
          </a:xfrm>
          <a:custGeom>
            <a:avLst/>
            <a:gdLst/>
            <a:ahLst/>
            <a:cxnLst/>
            <a:rect l="l" t="t" r="r" b="b"/>
            <a:pathLst>
              <a:path w="0" h="3430270">
                <a:moveTo>
                  <a:pt x="0" y="0"/>
                </a:moveTo>
                <a:lnTo>
                  <a:pt x="0" y="3430084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717249" y="0"/>
            <a:ext cx="0" cy="3430270"/>
          </a:xfrm>
          <a:custGeom>
            <a:avLst/>
            <a:gdLst/>
            <a:ahLst/>
            <a:cxnLst/>
            <a:rect l="l" t="t" r="r" b="b"/>
            <a:pathLst>
              <a:path w="0" h="3430270">
                <a:moveTo>
                  <a:pt x="0" y="0"/>
                </a:moveTo>
                <a:lnTo>
                  <a:pt x="0" y="3430084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0052054" y="0"/>
            <a:ext cx="0" cy="3430270"/>
          </a:xfrm>
          <a:custGeom>
            <a:avLst/>
            <a:gdLst/>
            <a:ahLst/>
            <a:cxnLst/>
            <a:rect l="l" t="t" r="r" b="b"/>
            <a:pathLst>
              <a:path w="0" h="3430270">
                <a:moveTo>
                  <a:pt x="0" y="0"/>
                </a:moveTo>
                <a:lnTo>
                  <a:pt x="0" y="3430084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3386858" y="0"/>
            <a:ext cx="0" cy="3430270"/>
          </a:xfrm>
          <a:custGeom>
            <a:avLst/>
            <a:gdLst/>
            <a:ahLst/>
            <a:cxnLst/>
            <a:rect l="l" t="t" r="r" b="b"/>
            <a:pathLst>
              <a:path w="0" h="3430270">
                <a:moveTo>
                  <a:pt x="0" y="0"/>
                </a:moveTo>
                <a:lnTo>
                  <a:pt x="0" y="3430084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6721664" y="0"/>
            <a:ext cx="0" cy="3430270"/>
          </a:xfrm>
          <a:custGeom>
            <a:avLst/>
            <a:gdLst/>
            <a:ahLst/>
            <a:cxnLst/>
            <a:rect l="l" t="t" r="r" b="b"/>
            <a:pathLst>
              <a:path w="0" h="3430270">
                <a:moveTo>
                  <a:pt x="0" y="0"/>
                </a:moveTo>
                <a:lnTo>
                  <a:pt x="0" y="3430084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zfalz_140x140_12-seitig_PDF-Vorlage.indd</dc:title>
  <dcterms:created xsi:type="dcterms:W3CDTF">2020-10-01T13:08:51Z</dcterms:created>
  <dcterms:modified xsi:type="dcterms:W3CDTF">2020-10-01T13:08:51Z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2019-05-07T00:00:00Z</vt:filetime>
  </property>
  <property fmtid="{D5CDD505-2E9C-101B-9397-08002B2CF9AE}" pid="3" name="Creator">
    <vt:lpwstr>Adobe InDesign 14.0 (Windows)</vt:lpwstr>
  </property>
  <property fmtid="{D5CDD505-2E9C-101B-9397-08002B2CF9AE}" pid="4" name="LastSaved">
    <vt:filetime>2020-10-01T00:00:00Z</vt:filetime>
  </property>
</Properties>
</file>