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9550400"/>
  <p:notesSz cx="20104100" cy="9550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960624"/>
            <a:ext cx="17088486" cy="2005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5348224"/>
            <a:ext cx="14072870" cy="2387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196592"/>
            <a:ext cx="8745284" cy="6303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196592"/>
            <a:ext cx="8745284" cy="6303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382016"/>
            <a:ext cx="18093690" cy="15280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196592"/>
            <a:ext cx="18093690" cy="6303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8881872"/>
            <a:ext cx="6433312" cy="477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8881872"/>
            <a:ext cx="4623943" cy="477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8881872"/>
            <a:ext cx="4623943" cy="477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3416" y="0"/>
            <a:ext cx="19977735" cy="9544685"/>
            <a:chOff x="63416" y="0"/>
            <a:chExt cx="19977735" cy="9544685"/>
          </a:xfrm>
        </p:grpSpPr>
        <p:sp>
          <p:nvSpPr>
            <p:cNvPr id="3" name="object 3"/>
            <p:cNvSpPr/>
            <p:nvPr/>
          </p:nvSpPr>
          <p:spPr>
            <a:xfrm>
              <a:off x="69009" y="69010"/>
              <a:ext cx="19966305" cy="9406890"/>
            </a:xfrm>
            <a:custGeom>
              <a:avLst/>
              <a:gdLst/>
              <a:ahLst/>
              <a:cxnLst/>
              <a:rect l="l" t="t" r="r" b="b"/>
              <a:pathLst>
                <a:path w="19966305" h="9406890">
                  <a:moveTo>
                    <a:pt x="0" y="9406642"/>
                  </a:moveTo>
                  <a:lnTo>
                    <a:pt x="19966023" y="9406642"/>
                  </a:lnTo>
                  <a:lnTo>
                    <a:pt x="19966023" y="0"/>
                  </a:lnTo>
                  <a:lnTo>
                    <a:pt x="0" y="0"/>
                  </a:lnTo>
                  <a:lnTo>
                    <a:pt x="0" y="9406642"/>
                  </a:lnTo>
                  <a:close/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2429" y="250391"/>
              <a:ext cx="0" cy="9083675"/>
            </a:xfrm>
            <a:custGeom>
              <a:avLst/>
              <a:gdLst/>
              <a:ahLst/>
              <a:cxnLst/>
              <a:rect l="l" t="t" r="r" b="b"/>
              <a:pathLst>
                <a:path w="0" h="9083675">
                  <a:moveTo>
                    <a:pt x="0" y="0"/>
                  </a:moveTo>
                  <a:lnTo>
                    <a:pt x="0" y="9083195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49590" y="9412229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0" y="0"/>
                  </a:moveTo>
                  <a:lnTo>
                    <a:pt x="19643918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71612" y="211070"/>
              <a:ext cx="0" cy="9083675"/>
            </a:xfrm>
            <a:custGeom>
              <a:avLst/>
              <a:gdLst/>
              <a:ahLst/>
              <a:cxnLst/>
              <a:rect l="l" t="t" r="r" b="b"/>
              <a:pathLst>
                <a:path w="0" h="9083675">
                  <a:moveTo>
                    <a:pt x="0" y="9083195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10531" y="132428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19643918" y="0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2429" y="132431"/>
              <a:ext cx="19839305" cy="9279890"/>
            </a:xfrm>
            <a:custGeom>
              <a:avLst/>
              <a:gdLst/>
              <a:ahLst/>
              <a:cxnLst/>
              <a:rect l="l" t="t" r="r" b="b"/>
              <a:pathLst>
                <a:path w="19839305" h="9279890">
                  <a:moveTo>
                    <a:pt x="0" y="9240477"/>
                  </a:moveTo>
                  <a:lnTo>
                    <a:pt x="0" y="9279798"/>
                  </a:lnTo>
                  <a:lnTo>
                    <a:pt x="39052" y="9279798"/>
                  </a:lnTo>
                </a:path>
                <a:path w="19839305" h="9279890">
                  <a:moveTo>
                    <a:pt x="19800127" y="9279798"/>
                  </a:moveTo>
                  <a:lnTo>
                    <a:pt x="19839179" y="9279798"/>
                  </a:lnTo>
                  <a:lnTo>
                    <a:pt x="19839179" y="9240477"/>
                  </a:lnTo>
                </a:path>
                <a:path w="19839305" h="9279890">
                  <a:moveTo>
                    <a:pt x="19839179" y="39320"/>
                  </a:moveTo>
                  <a:lnTo>
                    <a:pt x="19839179" y="0"/>
                  </a:lnTo>
                  <a:lnTo>
                    <a:pt x="19800127" y="0"/>
                  </a:lnTo>
                </a:path>
                <a:path w="19839305" h="9279890">
                  <a:moveTo>
                    <a:pt x="39052" y="0"/>
                  </a:moveTo>
                  <a:lnTo>
                    <a:pt x="0" y="0"/>
                  </a:lnTo>
                  <a:lnTo>
                    <a:pt x="0" y="39320"/>
                  </a:lnTo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392951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53339" y="7822097"/>
              <a:ext cx="171450" cy="161925"/>
            </a:xfrm>
            <a:custGeom>
              <a:avLst/>
              <a:gdLst/>
              <a:ahLst/>
              <a:cxnLst/>
              <a:rect l="l" t="t" r="r" b="b"/>
              <a:pathLst>
                <a:path w="171450" h="161925">
                  <a:moveTo>
                    <a:pt x="111213" y="143929"/>
                  </a:moveTo>
                  <a:lnTo>
                    <a:pt x="25349" y="143929"/>
                  </a:lnTo>
                  <a:lnTo>
                    <a:pt x="110477" y="12052"/>
                  </a:lnTo>
                  <a:lnTo>
                    <a:pt x="110477" y="0"/>
                  </a:lnTo>
                  <a:lnTo>
                    <a:pt x="7632" y="0"/>
                  </a:lnTo>
                  <a:lnTo>
                    <a:pt x="7632" y="17221"/>
                  </a:lnTo>
                  <a:lnTo>
                    <a:pt x="84886" y="17221"/>
                  </a:lnTo>
                  <a:lnTo>
                    <a:pt x="0" y="149098"/>
                  </a:lnTo>
                  <a:lnTo>
                    <a:pt x="0" y="161404"/>
                  </a:lnTo>
                  <a:lnTo>
                    <a:pt x="111213" y="161404"/>
                  </a:lnTo>
                  <a:lnTo>
                    <a:pt x="111213" y="143929"/>
                  </a:lnTo>
                  <a:close/>
                </a:path>
                <a:path w="171450" h="161925">
                  <a:moveTo>
                    <a:pt x="170980" y="92011"/>
                  </a:moveTo>
                  <a:lnTo>
                    <a:pt x="114388" y="92011"/>
                  </a:lnTo>
                  <a:lnTo>
                    <a:pt x="114388" y="107518"/>
                  </a:lnTo>
                  <a:lnTo>
                    <a:pt x="170980" y="107518"/>
                  </a:lnTo>
                  <a:lnTo>
                    <a:pt x="170980" y="9201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58965" y="7822542"/>
              <a:ext cx="196020" cy="16390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89923" y="7808311"/>
              <a:ext cx="142530" cy="1781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107988" y="7826517"/>
              <a:ext cx="88574" cy="15697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19346" y="7823565"/>
              <a:ext cx="277705" cy="16287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16290" y="7860963"/>
              <a:ext cx="101321" cy="12548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41551" y="7813231"/>
              <a:ext cx="28575" cy="170815"/>
            </a:xfrm>
            <a:custGeom>
              <a:avLst/>
              <a:gdLst/>
              <a:ahLst/>
              <a:cxnLst/>
              <a:rect l="l" t="t" r="r" b="b"/>
              <a:pathLst>
                <a:path w="28575" h="170815">
                  <a:moveTo>
                    <a:pt x="17960" y="0"/>
                  </a:moveTo>
                  <a:lnTo>
                    <a:pt x="10087" y="0"/>
                  </a:lnTo>
                  <a:lnTo>
                    <a:pt x="6766" y="1189"/>
                  </a:lnTo>
                  <a:lnTo>
                    <a:pt x="1353" y="5945"/>
                  </a:lnTo>
                  <a:lnTo>
                    <a:pt x="0" y="9103"/>
                  </a:lnTo>
                  <a:lnTo>
                    <a:pt x="0" y="16812"/>
                  </a:lnTo>
                  <a:lnTo>
                    <a:pt x="1353" y="19929"/>
                  </a:lnTo>
                  <a:lnTo>
                    <a:pt x="6766" y="24850"/>
                  </a:lnTo>
                  <a:lnTo>
                    <a:pt x="10087" y="26080"/>
                  </a:lnTo>
                  <a:lnTo>
                    <a:pt x="17960" y="26080"/>
                  </a:lnTo>
                  <a:lnTo>
                    <a:pt x="21282" y="24850"/>
                  </a:lnTo>
                  <a:lnTo>
                    <a:pt x="26695" y="19929"/>
                  </a:lnTo>
                  <a:lnTo>
                    <a:pt x="28048" y="16812"/>
                  </a:lnTo>
                  <a:lnTo>
                    <a:pt x="28048" y="9103"/>
                  </a:lnTo>
                  <a:lnTo>
                    <a:pt x="26695" y="5945"/>
                  </a:lnTo>
                  <a:lnTo>
                    <a:pt x="21282" y="1189"/>
                  </a:lnTo>
                  <a:lnTo>
                    <a:pt x="17960" y="0"/>
                  </a:lnTo>
                  <a:close/>
                </a:path>
                <a:path w="28575" h="170815">
                  <a:moveTo>
                    <a:pt x="23865" y="50684"/>
                  </a:moveTo>
                  <a:lnTo>
                    <a:pt x="3690" y="50684"/>
                  </a:lnTo>
                  <a:lnTo>
                    <a:pt x="3690" y="170259"/>
                  </a:lnTo>
                  <a:lnTo>
                    <a:pt x="23865" y="170259"/>
                  </a:lnTo>
                  <a:lnTo>
                    <a:pt x="23865" y="5068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88815" y="7813231"/>
              <a:ext cx="120608" cy="17321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32871" y="7860963"/>
              <a:ext cx="109979" cy="1776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61715" y="8089780"/>
              <a:ext cx="1953680" cy="21946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41414" y="8447001"/>
              <a:ext cx="1635540" cy="28888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96973" y="1415696"/>
              <a:ext cx="15852140" cy="7292975"/>
            </a:xfrm>
            <a:custGeom>
              <a:avLst/>
              <a:gdLst/>
              <a:ahLst/>
              <a:cxnLst/>
              <a:rect l="l" t="t" r="r" b="b"/>
              <a:pathLst>
                <a:path w="15852140" h="7292975">
                  <a:moveTo>
                    <a:pt x="17132" y="7280694"/>
                  </a:moveTo>
                  <a:lnTo>
                    <a:pt x="16294" y="7278459"/>
                  </a:lnTo>
                  <a:lnTo>
                    <a:pt x="12928" y="7275093"/>
                  </a:lnTo>
                  <a:lnTo>
                    <a:pt x="10934" y="7274255"/>
                  </a:lnTo>
                  <a:lnTo>
                    <a:pt x="6235" y="7274255"/>
                  </a:lnTo>
                  <a:lnTo>
                    <a:pt x="4191" y="7275093"/>
                  </a:lnTo>
                  <a:lnTo>
                    <a:pt x="838" y="7278459"/>
                  </a:lnTo>
                  <a:lnTo>
                    <a:pt x="0" y="7280694"/>
                  </a:lnTo>
                  <a:lnTo>
                    <a:pt x="0" y="7283475"/>
                  </a:lnTo>
                  <a:lnTo>
                    <a:pt x="0" y="7286066"/>
                  </a:lnTo>
                  <a:lnTo>
                    <a:pt x="838" y="7288200"/>
                  </a:lnTo>
                  <a:lnTo>
                    <a:pt x="4191" y="7291565"/>
                  </a:lnTo>
                  <a:lnTo>
                    <a:pt x="6235" y="7292403"/>
                  </a:lnTo>
                  <a:lnTo>
                    <a:pt x="10934" y="7292403"/>
                  </a:lnTo>
                  <a:lnTo>
                    <a:pt x="12928" y="7291565"/>
                  </a:lnTo>
                  <a:lnTo>
                    <a:pt x="16294" y="7288200"/>
                  </a:lnTo>
                  <a:lnTo>
                    <a:pt x="17132" y="7286066"/>
                  </a:lnTo>
                  <a:lnTo>
                    <a:pt x="17132" y="7280694"/>
                  </a:lnTo>
                  <a:close/>
                </a:path>
                <a:path w="15852140" h="7292975">
                  <a:moveTo>
                    <a:pt x="15779776" y="12395"/>
                  </a:moveTo>
                  <a:lnTo>
                    <a:pt x="15610485" y="12395"/>
                  </a:lnTo>
                  <a:lnTo>
                    <a:pt x="15610485" y="37795"/>
                  </a:lnTo>
                  <a:lnTo>
                    <a:pt x="15680322" y="37795"/>
                  </a:lnTo>
                  <a:lnTo>
                    <a:pt x="15680322" y="243535"/>
                  </a:lnTo>
                  <a:lnTo>
                    <a:pt x="15709938" y="243535"/>
                  </a:lnTo>
                  <a:lnTo>
                    <a:pt x="15709938" y="37795"/>
                  </a:lnTo>
                  <a:lnTo>
                    <a:pt x="15779776" y="37795"/>
                  </a:lnTo>
                  <a:lnTo>
                    <a:pt x="15779776" y="12395"/>
                  </a:lnTo>
                  <a:close/>
                </a:path>
                <a:path w="15852140" h="7292975">
                  <a:moveTo>
                    <a:pt x="15845663" y="72644"/>
                  </a:moveTo>
                  <a:lnTo>
                    <a:pt x="15816733" y="72644"/>
                  </a:lnTo>
                  <a:lnTo>
                    <a:pt x="15816733" y="244055"/>
                  </a:lnTo>
                  <a:lnTo>
                    <a:pt x="15845663" y="244055"/>
                  </a:lnTo>
                  <a:lnTo>
                    <a:pt x="15845663" y="72644"/>
                  </a:lnTo>
                  <a:close/>
                </a:path>
                <a:path w="15852140" h="7292975">
                  <a:moveTo>
                    <a:pt x="15851658" y="13042"/>
                  </a:moveTo>
                  <a:lnTo>
                    <a:pt x="15849715" y="8521"/>
                  </a:lnTo>
                  <a:lnTo>
                    <a:pt x="15841955" y="1701"/>
                  </a:lnTo>
                  <a:lnTo>
                    <a:pt x="15837192" y="0"/>
                  </a:lnTo>
                  <a:lnTo>
                    <a:pt x="15825915" y="0"/>
                  </a:lnTo>
                  <a:lnTo>
                    <a:pt x="15821152" y="1701"/>
                  </a:lnTo>
                  <a:lnTo>
                    <a:pt x="15813393" y="8521"/>
                  </a:lnTo>
                  <a:lnTo>
                    <a:pt x="15811449" y="13042"/>
                  </a:lnTo>
                  <a:lnTo>
                    <a:pt x="15811449" y="24091"/>
                  </a:lnTo>
                  <a:lnTo>
                    <a:pt x="15813393" y="28562"/>
                  </a:lnTo>
                  <a:lnTo>
                    <a:pt x="15821152" y="35610"/>
                  </a:lnTo>
                  <a:lnTo>
                    <a:pt x="15825915" y="37376"/>
                  </a:lnTo>
                  <a:lnTo>
                    <a:pt x="15837192" y="37376"/>
                  </a:lnTo>
                  <a:lnTo>
                    <a:pt x="15841955" y="35610"/>
                  </a:lnTo>
                  <a:lnTo>
                    <a:pt x="15849715" y="28562"/>
                  </a:lnTo>
                  <a:lnTo>
                    <a:pt x="15851658" y="24091"/>
                  </a:lnTo>
                  <a:lnTo>
                    <a:pt x="15851658" y="1304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7975085" y="1440374"/>
              <a:ext cx="265224" cy="22360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279493" y="1408632"/>
              <a:ext cx="47625" cy="255904"/>
            </a:xfrm>
            <a:custGeom>
              <a:avLst/>
              <a:gdLst/>
              <a:ahLst/>
              <a:cxnLst/>
              <a:rect l="l" t="t" r="r" b="b"/>
              <a:pathLst>
                <a:path w="47625" h="255905">
                  <a:moveTo>
                    <a:pt x="28920" y="0"/>
                  </a:moveTo>
                  <a:lnTo>
                    <a:pt x="0" y="0"/>
                  </a:lnTo>
                  <a:lnTo>
                    <a:pt x="0" y="216552"/>
                  </a:lnTo>
                  <a:lnTo>
                    <a:pt x="16488" y="252879"/>
                  </a:lnTo>
                  <a:lnTo>
                    <a:pt x="30684" y="255348"/>
                  </a:lnTo>
                  <a:lnTo>
                    <a:pt x="34681" y="255348"/>
                  </a:lnTo>
                  <a:lnTo>
                    <a:pt x="37973" y="255113"/>
                  </a:lnTo>
                  <a:lnTo>
                    <a:pt x="43145" y="254172"/>
                  </a:lnTo>
                  <a:lnTo>
                    <a:pt x="45379" y="253467"/>
                  </a:lnTo>
                  <a:lnTo>
                    <a:pt x="47260" y="252526"/>
                  </a:lnTo>
                  <a:lnTo>
                    <a:pt x="43381" y="230660"/>
                  </a:lnTo>
                  <a:lnTo>
                    <a:pt x="40500" y="231365"/>
                  </a:lnTo>
                  <a:lnTo>
                    <a:pt x="34916" y="231365"/>
                  </a:lnTo>
                  <a:lnTo>
                    <a:pt x="33035" y="230424"/>
                  </a:lnTo>
                  <a:lnTo>
                    <a:pt x="29743" y="226662"/>
                  </a:lnTo>
                  <a:lnTo>
                    <a:pt x="28920" y="223371"/>
                  </a:lnTo>
                  <a:lnTo>
                    <a:pt x="2892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8351300" y="1484108"/>
              <a:ext cx="126616" cy="17987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504402" y="1484107"/>
              <a:ext cx="145240" cy="17987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8682901" y="1415685"/>
              <a:ext cx="40640" cy="244475"/>
            </a:xfrm>
            <a:custGeom>
              <a:avLst/>
              <a:gdLst/>
              <a:ahLst/>
              <a:cxnLst/>
              <a:rect l="l" t="t" r="r" b="b"/>
              <a:pathLst>
                <a:path w="40640" h="244475">
                  <a:moveTo>
                    <a:pt x="25746" y="0"/>
                  </a:moveTo>
                  <a:lnTo>
                    <a:pt x="14460" y="0"/>
                  </a:lnTo>
                  <a:lnTo>
                    <a:pt x="9699" y="1704"/>
                  </a:lnTo>
                  <a:lnTo>
                    <a:pt x="1939" y="8523"/>
                  </a:lnTo>
                  <a:lnTo>
                    <a:pt x="0" y="13049"/>
                  </a:lnTo>
                  <a:lnTo>
                    <a:pt x="0" y="24100"/>
                  </a:lnTo>
                  <a:lnTo>
                    <a:pt x="1939" y="28567"/>
                  </a:lnTo>
                  <a:lnTo>
                    <a:pt x="9699" y="35621"/>
                  </a:lnTo>
                  <a:lnTo>
                    <a:pt x="14460" y="37385"/>
                  </a:lnTo>
                  <a:lnTo>
                    <a:pt x="25746" y="37385"/>
                  </a:lnTo>
                  <a:lnTo>
                    <a:pt x="30507" y="35621"/>
                  </a:lnTo>
                  <a:lnTo>
                    <a:pt x="38267" y="28567"/>
                  </a:lnTo>
                  <a:lnTo>
                    <a:pt x="40206" y="24100"/>
                  </a:lnTo>
                  <a:lnTo>
                    <a:pt x="40206" y="13049"/>
                  </a:lnTo>
                  <a:lnTo>
                    <a:pt x="38267" y="8523"/>
                  </a:lnTo>
                  <a:lnTo>
                    <a:pt x="30507" y="1704"/>
                  </a:lnTo>
                  <a:lnTo>
                    <a:pt x="25746" y="0"/>
                  </a:lnTo>
                  <a:close/>
                </a:path>
                <a:path w="40640" h="244475">
                  <a:moveTo>
                    <a:pt x="34211" y="72654"/>
                  </a:moveTo>
                  <a:lnTo>
                    <a:pt x="5290" y="72654"/>
                  </a:lnTo>
                  <a:lnTo>
                    <a:pt x="5290" y="244062"/>
                  </a:lnTo>
                  <a:lnTo>
                    <a:pt x="34211" y="244062"/>
                  </a:lnTo>
                  <a:lnTo>
                    <a:pt x="34211" y="7265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749523" y="1440374"/>
              <a:ext cx="265224" cy="22360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90605" y="1408632"/>
              <a:ext cx="1361282" cy="25534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6722485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052020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3381555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711090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3350" y="467479"/>
            <a:ext cx="579120" cy="178435"/>
            <a:chOff x="453350" y="467479"/>
            <a:chExt cx="579120" cy="178435"/>
          </a:xfrm>
        </p:grpSpPr>
        <p:sp>
          <p:nvSpPr>
            <p:cNvPr id="3" name="object 3"/>
            <p:cNvSpPr/>
            <p:nvPr/>
          </p:nvSpPr>
          <p:spPr>
            <a:xfrm>
              <a:off x="453339" y="481268"/>
              <a:ext cx="171450" cy="161925"/>
            </a:xfrm>
            <a:custGeom>
              <a:avLst/>
              <a:gdLst/>
              <a:ahLst/>
              <a:cxnLst/>
              <a:rect l="l" t="t" r="r" b="b"/>
              <a:pathLst>
                <a:path w="171450" h="161925">
                  <a:moveTo>
                    <a:pt x="111213" y="143929"/>
                  </a:moveTo>
                  <a:lnTo>
                    <a:pt x="25349" y="143929"/>
                  </a:lnTo>
                  <a:lnTo>
                    <a:pt x="110477" y="12052"/>
                  </a:lnTo>
                  <a:lnTo>
                    <a:pt x="110477" y="0"/>
                  </a:lnTo>
                  <a:lnTo>
                    <a:pt x="7632" y="0"/>
                  </a:lnTo>
                  <a:lnTo>
                    <a:pt x="7632" y="17221"/>
                  </a:lnTo>
                  <a:lnTo>
                    <a:pt x="84886" y="17221"/>
                  </a:lnTo>
                  <a:lnTo>
                    <a:pt x="0" y="149098"/>
                  </a:lnTo>
                  <a:lnTo>
                    <a:pt x="0" y="161391"/>
                  </a:lnTo>
                  <a:lnTo>
                    <a:pt x="111213" y="161391"/>
                  </a:lnTo>
                  <a:lnTo>
                    <a:pt x="111213" y="143929"/>
                  </a:lnTo>
                  <a:close/>
                </a:path>
                <a:path w="171450" h="161925">
                  <a:moveTo>
                    <a:pt x="170980" y="92011"/>
                  </a:moveTo>
                  <a:lnTo>
                    <a:pt x="114388" y="92011"/>
                  </a:lnTo>
                  <a:lnTo>
                    <a:pt x="114388" y="107518"/>
                  </a:lnTo>
                  <a:lnTo>
                    <a:pt x="170980" y="107518"/>
                  </a:lnTo>
                  <a:lnTo>
                    <a:pt x="170980" y="9201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58965" y="480672"/>
              <a:ext cx="196020" cy="16493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89923" y="467479"/>
              <a:ext cx="142530" cy="1781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1107988" y="472399"/>
            <a:ext cx="835025" cy="225425"/>
            <a:chOff x="1107988" y="472399"/>
            <a:chExt cx="835025" cy="225425"/>
          </a:xfrm>
        </p:grpSpPr>
        <p:sp>
          <p:nvSpPr>
            <p:cNvPr id="7" name="object 7"/>
            <p:cNvSpPr/>
            <p:nvPr/>
          </p:nvSpPr>
          <p:spPr>
            <a:xfrm>
              <a:off x="1107988" y="485686"/>
              <a:ext cx="88574" cy="15697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19346" y="482733"/>
              <a:ext cx="277705" cy="16287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16290" y="520131"/>
              <a:ext cx="101321" cy="12548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41551" y="472399"/>
              <a:ext cx="28575" cy="170815"/>
            </a:xfrm>
            <a:custGeom>
              <a:avLst/>
              <a:gdLst/>
              <a:ahLst/>
              <a:cxnLst/>
              <a:rect l="l" t="t" r="r" b="b"/>
              <a:pathLst>
                <a:path w="28575" h="170815">
                  <a:moveTo>
                    <a:pt x="17960" y="0"/>
                  </a:moveTo>
                  <a:lnTo>
                    <a:pt x="10087" y="0"/>
                  </a:lnTo>
                  <a:lnTo>
                    <a:pt x="6766" y="1189"/>
                  </a:lnTo>
                  <a:lnTo>
                    <a:pt x="1353" y="5945"/>
                  </a:lnTo>
                  <a:lnTo>
                    <a:pt x="0" y="9103"/>
                  </a:lnTo>
                  <a:lnTo>
                    <a:pt x="0" y="16812"/>
                  </a:lnTo>
                  <a:lnTo>
                    <a:pt x="1353" y="19929"/>
                  </a:lnTo>
                  <a:lnTo>
                    <a:pt x="6766" y="24850"/>
                  </a:lnTo>
                  <a:lnTo>
                    <a:pt x="10087" y="26080"/>
                  </a:lnTo>
                  <a:lnTo>
                    <a:pt x="17960" y="26080"/>
                  </a:lnTo>
                  <a:lnTo>
                    <a:pt x="21282" y="24850"/>
                  </a:lnTo>
                  <a:lnTo>
                    <a:pt x="26695" y="19929"/>
                  </a:lnTo>
                  <a:lnTo>
                    <a:pt x="28048" y="16812"/>
                  </a:lnTo>
                  <a:lnTo>
                    <a:pt x="28048" y="9103"/>
                  </a:lnTo>
                  <a:lnTo>
                    <a:pt x="26695" y="5945"/>
                  </a:lnTo>
                  <a:lnTo>
                    <a:pt x="21282" y="1189"/>
                  </a:lnTo>
                  <a:lnTo>
                    <a:pt x="17960" y="0"/>
                  </a:lnTo>
                  <a:close/>
                </a:path>
                <a:path w="28575" h="170815">
                  <a:moveTo>
                    <a:pt x="23865" y="50684"/>
                  </a:moveTo>
                  <a:lnTo>
                    <a:pt x="3690" y="50684"/>
                  </a:lnTo>
                  <a:lnTo>
                    <a:pt x="3690" y="170259"/>
                  </a:lnTo>
                  <a:lnTo>
                    <a:pt x="23865" y="170259"/>
                  </a:lnTo>
                  <a:lnTo>
                    <a:pt x="23865" y="5068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88815" y="472399"/>
              <a:ext cx="120608" cy="17321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32871" y="520131"/>
              <a:ext cx="109979" cy="1776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461715" y="766663"/>
            <a:ext cx="1250950" cy="201930"/>
            <a:chOff x="461715" y="766663"/>
            <a:chExt cx="1250950" cy="201930"/>
          </a:xfrm>
        </p:grpSpPr>
        <p:sp>
          <p:nvSpPr>
            <p:cNvPr id="14" name="object 14"/>
            <p:cNvSpPr/>
            <p:nvPr/>
          </p:nvSpPr>
          <p:spPr>
            <a:xfrm>
              <a:off x="461708" y="766663"/>
              <a:ext cx="561975" cy="163195"/>
            </a:xfrm>
            <a:custGeom>
              <a:avLst/>
              <a:gdLst/>
              <a:ahLst/>
              <a:cxnLst/>
              <a:rect l="l" t="t" r="r" b="b"/>
              <a:pathLst>
                <a:path w="561975" h="163194">
                  <a:moveTo>
                    <a:pt x="88569" y="143205"/>
                  </a:moveTo>
                  <a:lnTo>
                    <a:pt x="56095" y="143205"/>
                  </a:lnTo>
                  <a:lnTo>
                    <a:pt x="56095" y="2959"/>
                  </a:lnTo>
                  <a:lnTo>
                    <a:pt x="40601" y="2959"/>
                  </a:lnTo>
                  <a:lnTo>
                    <a:pt x="7378" y="14528"/>
                  </a:lnTo>
                  <a:lnTo>
                    <a:pt x="7378" y="27559"/>
                  </a:lnTo>
                  <a:lnTo>
                    <a:pt x="35928" y="27559"/>
                  </a:lnTo>
                  <a:lnTo>
                    <a:pt x="35928" y="143205"/>
                  </a:lnTo>
                  <a:lnTo>
                    <a:pt x="0" y="143205"/>
                  </a:lnTo>
                  <a:lnTo>
                    <a:pt x="0" y="159931"/>
                  </a:lnTo>
                  <a:lnTo>
                    <a:pt x="88569" y="159931"/>
                  </a:lnTo>
                  <a:lnTo>
                    <a:pt x="88569" y="143205"/>
                  </a:lnTo>
                  <a:close/>
                </a:path>
                <a:path w="561975" h="163194">
                  <a:moveTo>
                    <a:pt x="207187" y="80949"/>
                  </a:moveTo>
                  <a:lnTo>
                    <a:pt x="199720" y="32194"/>
                  </a:lnTo>
                  <a:lnTo>
                    <a:pt x="187502" y="12738"/>
                  </a:lnTo>
                  <a:lnTo>
                    <a:pt x="187502" y="80949"/>
                  </a:lnTo>
                  <a:lnTo>
                    <a:pt x="187375" y="89268"/>
                  </a:lnTo>
                  <a:lnTo>
                    <a:pt x="176314" y="136347"/>
                  </a:lnTo>
                  <a:lnTo>
                    <a:pt x="161594" y="146646"/>
                  </a:lnTo>
                  <a:lnTo>
                    <a:pt x="156997" y="146646"/>
                  </a:lnTo>
                  <a:lnTo>
                    <a:pt x="128358" y="110604"/>
                  </a:lnTo>
                  <a:lnTo>
                    <a:pt x="126238" y="80949"/>
                  </a:lnTo>
                  <a:lnTo>
                    <a:pt x="126377" y="72644"/>
                  </a:lnTo>
                  <a:lnTo>
                    <a:pt x="137439" y="26212"/>
                  </a:lnTo>
                  <a:lnTo>
                    <a:pt x="152400" y="16243"/>
                  </a:lnTo>
                  <a:lnTo>
                    <a:pt x="161594" y="16243"/>
                  </a:lnTo>
                  <a:lnTo>
                    <a:pt x="185293" y="51422"/>
                  </a:lnTo>
                  <a:lnTo>
                    <a:pt x="187502" y="80949"/>
                  </a:lnTo>
                  <a:lnTo>
                    <a:pt x="187502" y="12738"/>
                  </a:lnTo>
                  <a:lnTo>
                    <a:pt x="186613" y="11633"/>
                  </a:lnTo>
                  <a:lnTo>
                    <a:pt x="178041" y="5168"/>
                  </a:lnTo>
                  <a:lnTo>
                    <a:pt x="168160" y="1295"/>
                  </a:lnTo>
                  <a:lnTo>
                    <a:pt x="156997" y="0"/>
                  </a:lnTo>
                  <a:lnTo>
                    <a:pt x="145732" y="1295"/>
                  </a:lnTo>
                  <a:lnTo>
                    <a:pt x="114033" y="32194"/>
                  </a:lnTo>
                  <a:lnTo>
                    <a:pt x="106565" y="80949"/>
                  </a:lnTo>
                  <a:lnTo>
                    <a:pt x="107391" y="99606"/>
                  </a:lnTo>
                  <a:lnTo>
                    <a:pt x="119849" y="141719"/>
                  </a:lnTo>
                  <a:lnTo>
                    <a:pt x="156997" y="162890"/>
                  </a:lnTo>
                  <a:lnTo>
                    <a:pt x="168160" y="161556"/>
                  </a:lnTo>
                  <a:lnTo>
                    <a:pt x="199720" y="129997"/>
                  </a:lnTo>
                  <a:lnTo>
                    <a:pt x="206362" y="99606"/>
                  </a:lnTo>
                  <a:lnTo>
                    <a:pt x="207187" y="80949"/>
                  </a:lnTo>
                  <a:close/>
                </a:path>
                <a:path w="561975" h="163194">
                  <a:moveTo>
                    <a:pt x="329057" y="101206"/>
                  </a:moveTo>
                  <a:lnTo>
                    <a:pt x="305193" y="65455"/>
                  </a:lnTo>
                  <a:lnTo>
                    <a:pt x="287058" y="60528"/>
                  </a:lnTo>
                  <a:lnTo>
                    <a:pt x="275577" y="60528"/>
                  </a:lnTo>
                  <a:lnTo>
                    <a:pt x="271322" y="61112"/>
                  </a:lnTo>
                  <a:lnTo>
                    <a:pt x="263766" y="63398"/>
                  </a:lnTo>
                  <a:lnTo>
                    <a:pt x="259994" y="64960"/>
                  </a:lnTo>
                  <a:lnTo>
                    <a:pt x="256222" y="66929"/>
                  </a:lnTo>
                  <a:lnTo>
                    <a:pt x="260413" y="20421"/>
                  </a:lnTo>
                  <a:lnTo>
                    <a:pt x="321183" y="20421"/>
                  </a:lnTo>
                  <a:lnTo>
                    <a:pt x="321183" y="2959"/>
                  </a:lnTo>
                  <a:lnTo>
                    <a:pt x="242697" y="2959"/>
                  </a:lnTo>
                  <a:lnTo>
                    <a:pt x="237528" y="78498"/>
                  </a:lnTo>
                  <a:lnTo>
                    <a:pt x="248348" y="85382"/>
                  </a:lnTo>
                  <a:lnTo>
                    <a:pt x="253111" y="82270"/>
                  </a:lnTo>
                  <a:lnTo>
                    <a:pt x="257416" y="79883"/>
                  </a:lnTo>
                  <a:lnTo>
                    <a:pt x="265125" y="76606"/>
                  </a:lnTo>
                  <a:lnTo>
                    <a:pt x="269760" y="75780"/>
                  </a:lnTo>
                  <a:lnTo>
                    <a:pt x="275170" y="75780"/>
                  </a:lnTo>
                  <a:lnTo>
                    <a:pt x="308063" y="102565"/>
                  </a:lnTo>
                  <a:lnTo>
                    <a:pt x="308635" y="110236"/>
                  </a:lnTo>
                  <a:lnTo>
                    <a:pt x="308635" y="115646"/>
                  </a:lnTo>
                  <a:lnTo>
                    <a:pt x="283413" y="145288"/>
                  </a:lnTo>
                  <a:lnTo>
                    <a:pt x="278942" y="146151"/>
                  </a:lnTo>
                  <a:lnTo>
                    <a:pt x="264998" y="146151"/>
                  </a:lnTo>
                  <a:lnTo>
                    <a:pt x="257251" y="144348"/>
                  </a:lnTo>
                  <a:lnTo>
                    <a:pt x="244627" y="137134"/>
                  </a:lnTo>
                  <a:lnTo>
                    <a:pt x="239166" y="132956"/>
                  </a:lnTo>
                  <a:lnTo>
                    <a:pt x="234581" y="128193"/>
                  </a:lnTo>
                  <a:lnTo>
                    <a:pt x="224739" y="141478"/>
                  </a:lnTo>
                  <a:lnTo>
                    <a:pt x="264223" y="162267"/>
                  </a:lnTo>
                  <a:lnTo>
                    <a:pt x="269925" y="162890"/>
                  </a:lnTo>
                  <a:lnTo>
                    <a:pt x="283044" y="162890"/>
                  </a:lnTo>
                  <a:lnTo>
                    <a:pt x="317741" y="144475"/>
                  </a:lnTo>
                  <a:lnTo>
                    <a:pt x="329057" y="118275"/>
                  </a:lnTo>
                  <a:lnTo>
                    <a:pt x="329057" y="101206"/>
                  </a:lnTo>
                  <a:close/>
                </a:path>
                <a:path w="561975" h="163194">
                  <a:moveTo>
                    <a:pt x="442353" y="159931"/>
                  </a:moveTo>
                  <a:lnTo>
                    <a:pt x="403479" y="99656"/>
                  </a:lnTo>
                  <a:lnTo>
                    <a:pt x="439648" y="40360"/>
                  </a:lnTo>
                  <a:lnTo>
                    <a:pt x="418490" y="40360"/>
                  </a:lnTo>
                  <a:lnTo>
                    <a:pt x="393153" y="86614"/>
                  </a:lnTo>
                  <a:lnTo>
                    <a:pt x="392163" y="86614"/>
                  </a:lnTo>
                  <a:lnTo>
                    <a:pt x="390029" y="83337"/>
                  </a:lnTo>
                  <a:lnTo>
                    <a:pt x="380352" y="66687"/>
                  </a:lnTo>
                  <a:lnTo>
                    <a:pt x="364363" y="40360"/>
                  </a:lnTo>
                  <a:lnTo>
                    <a:pt x="342468" y="40360"/>
                  </a:lnTo>
                  <a:lnTo>
                    <a:pt x="378637" y="97434"/>
                  </a:lnTo>
                  <a:lnTo>
                    <a:pt x="339509" y="159931"/>
                  </a:lnTo>
                  <a:lnTo>
                    <a:pt x="360667" y="159931"/>
                  </a:lnTo>
                  <a:lnTo>
                    <a:pt x="376910" y="132130"/>
                  </a:lnTo>
                  <a:lnTo>
                    <a:pt x="378879" y="128358"/>
                  </a:lnTo>
                  <a:lnTo>
                    <a:pt x="388962" y="110718"/>
                  </a:lnTo>
                  <a:lnTo>
                    <a:pt x="389953" y="110718"/>
                  </a:lnTo>
                  <a:lnTo>
                    <a:pt x="392252" y="114173"/>
                  </a:lnTo>
                  <a:lnTo>
                    <a:pt x="420458" y="159931"/>
                  </a:lnTo>
                  <a:lnTo>
                    <a:pt x="442353" y="159931"/>
                  </a:lnTo>
                  <a:close/>
                </a:path>
                <a:path w="561975" h="163194">
                  <a:moveTo>
                    <a:pt x="561492" y="142468"/>
                  </a:moveTo>
                  <a:lnTo>
                    <a:pt x="515975" y="142468"/>
                  </a:lnTo>
                  <a:lnTo>
                    <a:pt x="507530" y="142633"/>
                  </a:lnTo>
                  <a:lnTo>
                    <a:pt x="489648" y="143941"/>
                  </a:lnTo>
                  <a:lnTo>
                    <a:pt x="496506" y="136779"/>
                  </a:lnTo>
                  <a:lnTo>
                    <a:pt x="526237" y="103835"/>
                  </a:lnTo>
                  <a:lnTo>
                    <a:pt x="552018" y="61061"/>
                  </a:lnTo>
                  <a:lnTo>
                    <a:pt x="553618" y="53644"/>
                  </a:lnTo>
                  <a:lnTo>
                    <a:pt x="553618" y="46266"/>
                  </a:lnTo>
                  <a:lnTo>
                    <a:pt x="534212" y="7137"/>
                  </a:lnTo>
                  <a:lnTo>
                    <a:pt x="506615" y="12"/>
                  </a:lnTo>
                  <a:lnTo>
                    <a:pt x="499148" y="419"/>
                  </a:lnTo>
                  <a:lnTo>
                    <a:pt x="464134" y="18732"/>
                  </a:lnTo>
                  <a:lnTo>
                    <a:pt x="459130" y="23876"/>
                  </a:lnTo>
                  <a:lnTo>
                    <a:pt x="470700" y="35433"/>
                  </a:lnTo>
                  <a:lnTo>
                    <a:pt x="475297" y="30187"/>
                  </a:lnTo>
                  <a:lnTo>
                    <a:pt x="480377" y="25717"/>
                  </a:lnTo>
                  <a:lnTo>
                    <a:pt x="491528" y="18338"/>
                  </a:lnTo>
                  <a:lnTo>
                    <a:pt x="497598" y="16497"/>
                  </a:lnTo>
                  <a:lnTo>
                    <a:pt x="514172" y="16497"/>
                  </a:lnTo>
                  <a:lnTo>
                    <a:pt x="521627" y="19367"/>
                  </a:lnTo>
                  <a:lnTo>
                    <a:pt x="531469" y="30848"/>
                  </a:lnTo>
                  <a:lnTo>
                    <a:pt x="533933" y="38227"/>
                  </a:lnTo>
                  <a:lnTo>
                    <a:pt x="533933" y="53644"/>
                  </a:lnTo>
                  <a:lnTo>
                    <a:pt x="514743" y="89446"/>
                  </a:lnTo>
                  <a:lnTo>
                    <a:pt x="460121" y="147878"/>
                  </a:lnTo>
                  <a:lnTo>
                    <a:pt x="460121" y="159931"/>
                  </a:lnTo>
                  <a:lnTo>
                    <a:pt x="561492" y="159931"/>
                  </a:lnTo>
                  <a:lnTo>
                    <a:pt x="561492" y="14246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44222" y="766663"/>
              <a:ext cx="402390" cy="16287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82289" y="804062"/>
              <a:ext cx="165092" cy="12252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75012" y="898541"/>
              <a:ext cx="37465" cy="70485"/>
            </a:xfrm>
            <a:custGeom>
              <a:avLst/>
              <a:gdLst/>
              <a:ahLst/>
              <a:cxnLst/>
              <a:rect l="l" t="t" r="r" b="b"/>
              <a:pathLst>
                <a:path w="37464" h="70484">
                  <a:moveTo>
                    <a:pt x="25424" y="0"/>
                  </a:moveTo>
                  <a:lnTo>
                    <a:pt x="16074" y="0"/>
                  </a:lnTo>
                  <a:lnTo>
                    <a:pt x="12548" y="1271"/>
                  </a:lnTo>
                  <a:lnTo>
                    <a:pt x="6643" y="6356"/>
                  </a:lnTo>
                  <a:lnTo>
                    <a:pt x="5166" y="9841"/>
                  </a:lnTo>
                  <a:lnTo>
                    <a:pt x="5166" y="18863"/>
                  </a:lnTo>
                  <a:lnTo>
                    <a:pt x="6602" y="22348"/>
                  </a:lnTo>
                  <a:lnTo>
                    <a:pt x="12342" y="27105"/>
                  </a:lnTo>
                  <a:lnTo>
                    <a:pt x="15746" y="28294"/>
                  </a:lnTo>
                  <a:lnTo>
                    <a:pt x="21651" y="28212"/>
                  </a:lnTo>
                  <a:lnTo>
                    <a:pt x="22143" y="28048"/>
                  </a:lnTo>
                  <a:lnTo>
                    <a:pt x="22143" y="34773"/>
                  </a:lnTo>
                  <a:lnTo>
                    <a:pt x="20175" y="40678"/>
                  </a:lnTo>
                  <a:lnTo>
                    <a:pt x="12302" y="50848"/>
                  </a:lnTo>
                  <a:lnTo>
                    <a:pt x="6889" y="54948"/>
                  </a:lnTo>
                  <a:lnTo>
                    <a:pt x="0" y="58065"/>
                  </a:lnTo>
                  <a:lnTo>
                    <a:pt x="4920" y="69875"/>
                  </a:lnTo>
                  <a:lnTo>
                    <a:pt x="34999" y="38812"/>
                  </a:lnTo>
                  <a:lnTo>
                    <a:pt x="37152" y="23865"/>
                  </a:lnTo>
                  <a:lnTo>
                    <a:pt x="37152" y="16484"/>
                  </a:lnTo>
                  <a:lnTo>
                    <a:pt x="35634" y="10661"/>
                  </a:lnTo>
                  <a:lnTo>
                    <a:pt x="29565" y="2132"/>
                  </a:lnTo>
                  <a:lnTo>
                    <a:pt x="254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796556" y="765187"/>
            <a:ext cx="540385" cy="164465"/>
            <a:chOff x="1796556" y="765187"/>
            <a:chExt cx="540385" cy="164465"/>
          </a:xfrm>
        </p:grpSpPr>
        <p:sp>
          <p:nvSpPr>
            <p:cNvPr id="19" name="object 19"/>
            <p:cNvSpPr/>
            <p:nvPr/>
          </p:nvSpPr>
          <p:spPr>
            <a:xfrm>
              <a:off x="1796556" y="765187"/>
              <a:ext cx="20955" cy="161925"/>
            </a:xfrm>
            <a:custGeom>
              <a:avLst/>
              <a:gdLst/>
              <a:ahLst/>
              <a:cxnLst/>
              <a:rect l="l" t="t" r="r" b="b"/>
              <a:pathLst>
                <a:path w="20955" h="161925">
                  <a:moveTo>
                    <a:pt x="20421" y="0"/>
                  </a:moveTo>
                  <a:lnTo>
                    <a:pt x="0" y="0"/>
                  </a:lnTo>
                  <a:lnTo>
                    <a:pt x="0" y="161402"/>
                  </a:lnTo>
                  <a:lnTo>
                    <a:pt x="20421" y="161402"/>
                  </a:lnTo>
                  <a:lnTo>
                    <a:pt x="204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56097" y="804062"/>
              <a:ext cx="95709" cy="12252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87483" y="804062"/>
              <a:ext cx="95709" cy="12252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11559" y="804061"/>
              <a:ext cx="101321" cy="12548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240953" y="804062"/>
              <a:ext cx="95709" cy="12252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63416" y="0"/>
            <a:ext cx="19977735" cy="9544685"/>
            <a:chOff x="63416" y="0"/>
            <a:chExt cx="19977735" cy="9544685"/>
          </a:xfrm>
        </p:grpSpPr>
        <p:sp>
          <p:nvSpPr>
            <p:cNvPr id="25" name="object 25"/>
            <p:cNvSpPr/>
            <p:nvPr/>
          </p:nvSpPr>
          <p:spPr>
            <a:xfrm>
              <a:off x="441414" y="1106169"/>
              <a:ext cx="1635540" cy="28889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096974" y="1349117"/>
              <a:ext cx="17145" cy="18415"/>
            </a:xfrm>
            <a:custGeom>
              <a:avLst/>
              <a:gdLst/>
              <a:ahLst/>
              <a:cxnLst/>
              <a:rect l="l" t="t" r="r" b="b"/>
              <a:pathLst>
                <a:path w="17144" h="18415">
                  <a:moveTo>
                    <a:pt x="10945" y="0"/>
                  </a:moveTo>
                  <a:lnTo>
                    <a:pt x="6241" y="0"/>
                  </a:lnTo>
                  <a:lnTo>
                    <a:pt x="4200" y="840"/>
                  </a:lnTo>
                  <a:lnTo>
                    <a:pt x="840" y="4200"/>
                  </a:lnTo>
                  <a:lnTo>
                    <a:pt x="0" y="6433"/>
                  </a:lnTo>
                  <a:lnTo>
                    <a:pt x="0" y="9217"/>
                  </a:lnTo>
                  <a:lnTo>
                    <a:pt x="0" y="11810"/>
                  </a:lnTo>
                  <a:lnTo>
                    <a:pt x="840" y="13946"/>
                  </a:lnTo>
                  <a:lnTo>
                    <a:pt x="4200" y="17306"/>
                  </a:lnTo>
                  <a:lnTo>
                    <a:pt x="6241" y="18147"/>
                  </a:lnTo>
                  <a:lnTo>
                    <a:pt x="10945" y="18147"/>
                  </a:lnTo>
                  <a:lnTo>
                    <a:pt x="12938" y="17306"/>
                  </a:lnTo>
                  <a:lnTo>
                    <a:pt x="16298" y="13946"/>
                  </a:lnTo>
                  <a:lnTo>
                    <a:pt x="17138" y="11810"/>
                  </a:lnTo>
                  <a:lnTo>
                    <a:pt x="17138" y="6433"/>
                  </a:lnTo>
                  <a:lnTo>
                    <a:pt x="16298" y="4200"/>
                  </a:lnTo>
                  <a:lnTo>
                    <a:pt x="12938" y="840"/>
                  </a:lnTo>
                  <a:lnTo>
                    <a:pt x="1094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9009" y="69010"/>
              <a:ext cx="19966305" cy="9406890"/>
            </a:xfrm>
            <a:custGeom>
              <a:avLst/>
              <a:gdLst/>
              <a:ahLst/>
              <a:cxnLst/>
              <a:rect l="l" t="t" r="r" b="b"/>
              <a:pathLst>
                <a:path w="19966305" h="9406890">
                  <a:moveTo>
                    <a:pt x="0" y="9406642"/>
                  </a:moveTo>
                  <a:lnTo>
                    <a:pt x="19966023" y="9406642"/>
                  </a:lnTo>
                  <a:lnTo>
                    <a:pt x="19966023" y="0"/>
                  </a:lnTo>
                  <a:lnTo>
                    <a:pt x="0" y="0"/>
                  </a:lnTo>
                  <a:lnTo>
                    <a:pt x="0" y="9406642"/>
                  </a:lnTo>
                  <a:close/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2429" y="250391"/>
              <a:ext cx="0" cy="9083675"/>
            </a:xfrm>
            <a:custGeom>
              <a:avLst/>
              <a:gdLst/>
              <a:ahLst/>
              <a:cxnLst/>
              <a:rect l="l" t="t" r="r" b="b"/>
              <a:pathLst>
                <a:path w="0" h="9083675">
                  <a:moveTo>
                    <a:pt x="0" y="0"/>
                  </a:moveTo>
                  <a:lnTo>
                    <a:pt x="0" y="9083195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49590" y="9412229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0" y="0"/>
                  </a:moveTo>
                  <a:lnTo>
                    <a:pt x="19643918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9971612" y="211070"/>
              <a:ext cx="0" cy="9083675"/>
            </a:xfrm>
            <a:custGeom>
              <a:avLst/>
              <a:gdLst/>
              <a:ahLst/>
              <a:cxnLst/>
              <a:rect l="l" t="t" r="r" b="b"/>
              <a:pathLst>
                <a:path w="0" h="9083675">
                  <a:moveTo>
                    <a:pt x="0" y="9083195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10531" y="132428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19643918" y="0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32429" y="132431"/>
              <a:ext cx="19839305" cy="9279890"/>
            </a:xfrm>
            <a:custGeom>
              <a:avLst/>
              <a:gdLst/>
              <a:ahLst/>
              <a:cxnLst/>
              <a:rect l="l" t="t" r="r" b="b"/>
              <a:pathLst>
                <a:path w="19839305" h="9279890">
                  <a:moveTo>
                    <a:pt x="0" y="9240477"/>
                  </a:moveTo>
                  <a:lnTo>
                    <a:pt x="0" y="9279798"/>
                  </a:lnTo>
                  <a:lnTo>
                    <a:pt x="39052" y="9279798"/>
                  </a:lnTo>
                </a:path>
                <a:path w="19839305" h="9279890">
                  <a:moveTo>
                    <a:pt x="19800127" y="9279798"/>
                  </a:moveTo>
                  <a:lnTo>
                    <a:pt x="19839179" y="9279798"/>
                  </a:lnTo>
                  <a:lnTo>
                    <a:pt x="19839179" y="9240477"/>
                  </a:lnTo>
                </a:path>
                <a:path w="19839305" h="9279890">
                  <a:moveTo>
                    <a:pt x="19839179" y="39320"/>
                  </a:moveTo>
                  <a:lnTo>
                    <a:pt x="19839179" y="0"/>
                  </a:lnTo>
                  <a:lnTo>
                    <a:pt x="19800127" y="0"/>
                  </a:lnTo>
                </a:path>
                <a:path w="19839305" h="9279890">
                  <a:moveTo>
                    <a:pt x="39052" y="0"/>
                  </a:moveTo>
                  <a:lnTo>
                    <a:pt x="0" y="0"/>
                  </a:lnTo>
                  <a:lnTo>
                    <a:pt x="0" y="39320"/>
                  </a:lnTo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392951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722485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0052020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3381555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711090" y="0"/>
              <a:ext cx="0" cy="9544685"/>
            </a:xfrm>
            <a:custGeom>
              <a:avLst/>
              <a:gdLst/>
              <a:ahLst/>
              <a:cxnLst/>
              <a:rect l="l" t="t" r="r" b="b"/>
              <a:pathLst>
                <a:path w="0" h="9544685">
                  <a:moveTo>
                    <a:pt x="0" y="0"/>
                  </a:moveTo>
                  <a:lnTo>
                    <a:pt x="0" y="9544662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zfalz_105x297_12-seitig_PDF-Vorlage.indd</dc:title>
  <dcterms:created xsi:type="dcterms:W3CDTF">2020-10-01T13:00:20Z</dcterms:created>
  <dcterms:modified xsi:type="dcterms:W3CDTF">2020-10-01T13:00:20Z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2019-05-06T00:00:00Z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