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7194550"/>
  <p:notesSz cx="20104100" cy="71945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2230310"/>
            <a:ext cx="17088486" cy="15108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4028948"/>
            <a:ext cx="14072870" cy="1798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654746"/>
            <a:ext cx="8745284" cy="47484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654746"/>
            <a:ext cx="8745284" cy="47484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287782"/>
            <a:ext cx="18093690" cy="11511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654746"/>
            <a:ext cx="18093690" cy="47484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6690931"/>
            <a:ext cx="6433312" cy="3597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6690931"/>
            <a:ext cx="4623943" cy="3597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6690931"/>
            <a:ext cx="4623943" cy="3597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7234" y="0"/>
            <a:ext cx="19970115" cy="7194550"/>
            <a:chOff x="67234" y="0"/>
            <a:chExt cx="19970115" cy="7194550"/>
          </a:xfrm>
        </p:grpSpPr>
        <p:sp>
          <p:nvSpPr>
            <p:cNvPr id="3" name="object 3"/>
            <p:cNvSpPr/>
            <p:nvPr/>
          </p:nvSpPr>
          <p:spPr>
            <a:xfrm>
              <a:off x="73164" y="73164"/>
              <a:ext cx="19958050" cy="7048500"/>
            </a:xfrm>
            <a:custGeom>
              <a:avLst/>
              <a:gdLst/>
              <a:ahLst/>
              <a:cxnLst/>
              <a:rect l="l" t="t" r="r" b="b"/>
              <a:pathLst>
                <a:path w="19958050" h="7048500">
                  <a:moveTo>
                    <a:pt x="0" y="7048105"/>
                  </a:moveTo>
                  <a:lnTo>
                    <a:pt x="19957736" y="7048105"/>
                  </a:lnTo>
                  <a:lnTo>
                    <a:pt x="19957736" y="0"/>
                  </a:lnTo>
                  <a:lnTo>
                    <a:pt x="0" y="0"/>
                  </a:lnTo>
                  <a:lnTo>
                    <a:pt x="0" y="7048105"/>
                  </a:lnTo>
                  <a:close/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40402" y="263859"/>
              <a:ext cx="0" cy="6708140"/>
            </a:xfrm>
            <a:custGeom>
              <a:avLst/>
              <a:gdLst/>
              <a:ahLst/>
              <a:cxnLst/>
              <a:rect l="l" t="t" r="r" b="b"/>
              <a:pathLst>
                <a:path w="0" h="6708140">
                  <a:moveTo>
                    <a:pt x="0" y="0"/>
                  </a:moveTo>
                  <a:lnTo>
                    <a:pt x="0" y="6707866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65338" y="7054028"/>
              <a:ext cx="19615150" cy="0"/>
            </a:xfrm>
            <a:custGeom>
              <a:avLst/>
              <a:gdLst/>
              <a:ahLst/>
              <a:cxnLst/>
              <a:rect l="l" t="t" r="r" b="b"/>
              <a:pathLst>
                <a:path w="19615150" h="0">
                  <a:moveTo>
                    <a:pt x="0" y="0"/>
                  </a:moveTo>
                  <a:lnTo>
                    <a:pt x="19615041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963669" y="222703"/>
              <a:ext cx="0" cy="6708140"/>
            </a:xfrm>
            <a:custGeom>
              <a:avLst/>
              <a:gdLst/>
              <a:ahLst/>
              <a:cxnLst/>
              <a:rect l="l" t="t" r="r" b="b"/>
              <a:pathLst>
                <a:path w="0" h="6708140">
                  <a:moveTo>
                    <a:pt x="0" y="6707866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23690" y="140402"/>
              <a:ext cx="19615150" cy="0"/>
            </a:xfrm>
            <a:custGeom>
              <a:avLst/>
              <a:gdLst/>
              <a:ahLst/>
              <a:cxnLst/>
              <a:rect l="l" t="t" r="r" b="b"/>
              <a:pathLst>
                <a:path w="19615150" h="0">
                  <a:moveTo>
                    <a:pt x="19615041" y="0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0402" y="140404"/>
              <a:ext cx="19823430" cy="6913880"/>
            </a:xfrm>
            <a:custGeom>
              <a:avLst/>
              <a:gdLst/>
              <a:ahLst/>
              <a:cxnLst/>
              <a:rect l="l" t="t" r="r" b="b"/>
              <a:pathLst>
                <a:path w="19823430" h="6913880">
                  <a:moveTo>
                    <a:pt x="0" y="6872470"/>
                  </a:moveTo>
                  <a:lnTo>
                    <a:pt x="0" y="6913624"/>
                  </a:lnTo>
                  <a:lnTo>
                    <a:pt x="41640" y="6913624"/>
                  </a:lnTo>
                </a:path>
                <a:path w="19823430" h="6913880">
                  <a:moveTo>
                    <a:pt x="19781615" y="6913624"/>
                  </a:moveTo>
                  <a:lnTo>
                    <a:pt x="19823267" y="6913624"/>
                  </a:lnTo>
                  <a:lnTo>
                    <a:pt x="19823267" y="6872470"/>
                  </a:lnTo>
                </a:path>
                <a:path w="19823430" h="6913880">
                  <a:moveTo>
                    <a:pt x="19823267" y="41154"/>
                  </a:moveTo>
                  <a:lnTo>
                    <a:pt x="19823267" y="0"/>
                  </a:lnTo>
                  <a:lnTo>
                    <a:pt x="19781615" y="0"/>
                  </a:lnTo>
                </a:path>
                <a:path w="19823430" h="6913880">
                  <a:moveTo>
                    <a:pt x="41640" y="0"/>
                  </a:moveTo>
                  <a:lnTo>
                    <a:pt x="0" y="0"/>
                  </a:lnTo>
                  <a:lnTo>
                    <a:pt x="0" y="41154"/>
                  </a:lnTo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395502" y="0"/>
              <a:ext cx="0" cy="7194550"/>
            </a:xfrm>
            <a:custGeom>
              <a:avLst/>
              <a:gdLst/>
              <a:ahLst/>
              <a:cxnLst/>
              <a:rect l="l" t="t" r="r" b="b"/>
              <a:pathLst>
                <a:path w="0" h="7194550">
                  <a:moveTo>
                    <a:pt x="0" y="0"/>
                  </a:moveTo>
                  <a:lnTo>
                    <a:pt x="0" y="7194433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80631" y="5519443"/>
              <a:ext cx="181610" cy="171450"/>
            </a:xfrm>
            <a:custGeom>
              <a:avLst/>
              <a:gdLst/>
              <a:ahLst/>
              <a:cxnLst/>
              <a:rect l="l" t="t" r="r" b="b"/>
              <a:pathLst>
                <a:path w="181609" h="171450">
                  <a:moveTo>
                    <a:pt x="117906" y="152603"/>
                  </a:moveTo>
                  <a:lnTo>
                    <a:pt x="26873" y="152603"/>
                  </a:lnTo>
                  <a:lnTo>
                    <a:pt x="117132" y="12788"/>
                  </a:lnTo>
                  <a:lnTo>
                    <a:pt x="117132" y="0"/>
                  </a:lnTo>
                  <a:lnTo>
                    <a:pt x="8089" y="0"/>
                  </a:lnTo>
                  <a:lnTo>
                    <a:pt x="8089" y="18262"/>
                  </a:lnTo>
                  <a:lnTo>
                    <a:pt x="90004" y="18262"/>
                  </a:lnTo>
                  <a:lnTo>
                    <a:pt x="0" y="158076"/>
                  </a:lnTo>
                  <a:lnTo>
                    <a:pt x="0" y="171119"/>
                  </a:lnTo>
                  <a:lnTo>
                    <a:pt x="117906" y="171119"/>
                  </a:lnTo>
                  <a:lnTo>
                    <a:pt x="117906" y="152603"/>
                  </a:lnTo>
                  <a:close/>
                </a:path>
                <a:path w="181609" h="171450">
                  <a:moveTo>
                    <a:pt x="181267" y="97561"/>
                  </a:moveTo>
                  <a:lnTo>
                    <a:pt x="121272" y="97561"/>
                  </a:lnTo>
                  <a:lnTo>
                    <a:pt x="121272" y="113995"/>
                  </a:lnTo>
                  <a:lnTo>
                    <a:pt x="181267" y="113995"/>
                  </a:lnTo>
                  <a:lnTo>
                    <a:pt x="181267" y="9756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98637" y="5519303"/>
              <a:ext cx="207820" cy="17438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43499" y="5504835"/>
              <a:ext cx="35560" cy="189230"/>
            </a:xfrm>
            <a:custGeom>
              <a:avLst/>
              <a:gdLst/>
              <a:ahLst/>
              <a:cxnLst/>
              <a:rect l="l" t="t" r="r" b="b"/>
              <a:pathLst>
                <a:path w="35559" h="189229">
                  <a:moveTo>
                    <a:pt x="21389" y="0"/>
                  </a:moveTo>
                  <a:lnTo>
                    <a:pt x="0" y="0"/>
                  </a:lnTo>
                  <a:lnTo>
                    <a:pt x="0" y="169553"/>
                  </a:lnTo>
                  <a:lnTo>
                    <a:pt x="1739" y="176683"/>
                  </a:lnTo>
                  <a:lnTo>
                    <a:pt x="8695" y="186422"/>
                  </a:lnTo>
                  <a:lnTo>
                    <a:pt x="14520" y="188856"/>
                  </a:lnTo>
                  <a:lnTo>
                    <a:pt x="28085" y="188683"/>
                  </a:lnTo>
                  <a:lnTo>
                    <a:pt x="33562" y="187465"/>
                  </a:lnTo>
                  <a:lnTo>
                    <a:pt x="34954" y="186770"/>
                  </a:lnTo>
                  <a:lnTo>
                    <a:pt x="32084" y="170597"/>
                  </a:lnTo>
                  <a:lnTo>
                    <a:pt x="29954" y="171118"/>
                  </a:lnTo>
                  <a:lnTo>
                    <a:pt x="25824" y="171118"/>
                  </a:lnTo>
                  <a:lnTo>
                    <a:pt x="24433" y="170423"/>
                  </a:lnTo>
                  <a:lnTo>
                    <a:pt x="21998" y="167640"/>
                  </a:lnTo>
                  <a:lnTo>
                    <a:pt x="21389" y="165206"/>
                  </a:lnTo>
                  <a:lnTo>
                    <a:pt x="2138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98617" y="5563787"/>
              <a:ext cx="95993" cy="12677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174692" y="5524138"/>
              <a:ext cx="93906" cy="16642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292753" y="5521007"/>
              <a:ext cx="108585" cy="170180"/>
            </a:xfrm>
            <a:custGeom>
              <a:avLst/>
              <a:gdLst/>
              <a:ahLst/>
              <a:cxnLst/>
              <a:rect l="l" t="t" r="r" b="b"/>
              <a:pathLst>
                <a:path w="108584" h="170179">
                  <a:moveTo>
                    <a:pt x="50344" y="0"/>
                  </a:moveTo>
                  <a:lnTo>
                    <a:pt x="10760" y="14966"/>
                  </a:lnTo>
                  <a:lnTo>
                    <a:pt x="0" y="25302"/>
                  </a:lnTo>
                  <a:lnTo>
                    <a:pt x="12260" y="37562"/>
                  </a:lnTo>
                  <a:lnTo>
                    <a:pt x="17129" y="31997"/>
                  </a:lnTo>
                  <a:lnTo>
                    <a:pt x="22520" y="27258"/>
                  </a:lnTo>
                  <a:lnTo>
                    <a:pt x="34345" y="19433"/>
                  </a:lnTo>
                  <a:lnTo>
                    <a:pt x="40779" y="17476"/>
                  </a:lnTo>
                  <a:lnTo>
                    <a:pt x="47735" y="17476"/>
                  </a:lnTo>
                  <a:lnTo>
                    <a:pt x="79298" y="40518"/>
                  </a:lnTo>
                  <a:lnTo>
                    <a:pt x="79298" y="56865"/>
                  </a:lnTo>
                  <a:lnTo>
                    <a:pt x="58952" y="94819"/>
                  </a:lnTo>
                  <a:lnTo>
                    <a:pt x="1043" y="156772"/>
                  </a:lnTo>
                  <a:lnTo>
                    <a:pt x="1043" y="169553"/>
                  </a:lnTo>
                  <a:lnTo>
                    <a:pt x="108514" y="169553"/>
                  </a:lnTo>
                  <a:lnTo>
                    <a:pt x="108514" y="151033"/>
                  </a:lnTo>
                  <a:lnTo>
                    <a:pt x="60256" y="151033"/>
                  </a:lnTo>
                  <a:lnTo>
                    <a:pt x="51300" y="151207"/>
                  </a:lnTo>
                  <a:lnTo>
                    <a:pt x="32345" y="152598"/>
                  </a:lnTo>
                  <a:lnTo>
                    <a:pt x="39625" y="145009"/>
                  </a:lnTo>
                  <a:lnTo>
                    <a:pt x="71147" y="110079"/>
                  </a:lnTo>
                  <a:lnTo>
                    <a:pt x="98471" y="64734"/>
                  </a:lnTo>
                  <a:lnTo>
                    <a:pt x="100167" y="56865"/>
                  </a:lnTo>
                  <a:lnTo>
                    <a:pt x="100167" y="49040"/>
                  </a:lnTo>
                  <a:lnTo>
                    <a:pt x="79592" y="7556"/>
                  </a:lnTo>
                  <a:lnTo>
                    <a:pt x="61332" y="839"/>
                  </a:lnTo>
                  <a:lnTo>
                    <a:pt x="5034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479424" y="5822031"/>
              <a:ext cx="1227275" cy="21389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416163" y="5510051"/>
              <a:ext cx="1036182" cy="48466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67988" y="6181975"/>
              <a:ext cx="1734003" cy="30628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223211" y="1310409"/>
              <a:ext cx="15694025" cy="5148580"/>
            </a:xfrm>
            <a:custGeom>
              <a:avLst/>
              <a:gdLst/>
              <a:ahLst/>
              <a:cxnLst/>
              <a:rect l="l" t="t" r="r" b="b"/>
              <a:pathLst>
                <a:path w="15694025" h="5148580">
                  <a:moveTo>
                    <a:pt x="18173" y="5135969"/>
                  </a:moveTo>
                  <a:lnTo>
                    <a:pt x="17284" y="5133594"/>
                  </a:lnTo>
                  <a:lnTo>
                    <a:pt x="13716" y="5130038"/>
                  </a:lnTo>
                  <a:lnTo>
                    <a:pt x="11607" y="5129149"/>
                  </a:lnTo>
                  <a:lnTo>
                    <a:pt x="6616" y="5129149"/>
                  </a:lnTo>
                  <a:lnTo>
                    <a:pt x="4457" y="5130038"/>
                  </a:lnTo>
                  <a:lnTo>
                    <a:pt x="889" y="5133594"/>
                  </a:lnTo>
                  <a:lnTo>
                    <a:pt x="0" y="5135969"/>
                  </a:lnTo>
                  <a:lnTo>
                    <a:pt x="0" y="5138915"/>
                  </a:lnTo>
                  <a:lnTo>
                    <a:pt x="0" y="5141671"/>
                  </a:lnTo>
                  <a:lnTo>
                    <a:pt x="889" y="5143932"/>
                  </a:lnTo>
                  <a:lnTo>
                    <a:pt x="4457" y="5147488"/>
                  </a:lnTo>
                  <a:lnTo>
                    <a:pt x="6616" y="5148389"/>
                  </a:lnTo>
                  <a:lnTo>
                    <a:pt x="11607" y="5148389"/>
                  </a:lnTo>
                  <a:lnTo>
                    <a:pt x="13716" y="5147488"/>
                  </a:lnTo>
                  <a:lnTo>
                    <a:pt x="17284" y="5143932"/>
                  </a:lnTo>
                  <a:lnTo>
                    <a:pt x="18173" y="5141671"/>
                  </a:lnTo>
                  <a:lnTo>
                    <a:pt x="18173" y="5135969"/>
                  </a:lnTo>
                  <a:close/>
                </a:path>
                <a:path w="15694025" h="5148580">
                  <a:moveTo>
                    <a:pt x="15617368" y="14097"/>
                  </a:moveTo>
                  <a:lnTo>
                    <a:pt x="15437892" y="14097"/>
                  </a:lnTo>
                  <a:lnTo>
                    <a:pt x="15437892" y="39497"/>
                  </a:lnTo>
                  <a:lnTo>
                    <a:pt x="15511920" y="39497"/>
                  </a:lnTo>
                  <a:lnTo>
                    <a:pt x="15511920" y="259207"/>
                  </a:lnTo>
                  <a:lnTo>
                    <a:pt x="15543340" y="259207"/>
                  </a:lnTo>
                  <a:lnTo>
                    <a:pt x="15543340" y="39497"/>
                  </a:lnTo>
                  <a:lnTo>
                    <a:pt x="15617368" y="39497"/>
                  </a:lnTo>
                  <a:lnTo>
                    <a:pt x="15617368" y="14097"/>
                  </a:lnTo>
                  <a:close/>
                </a:path>
                <a:path w="15694025" h="5148580">
                  <a:moveTo>
                    <a:pt x="15687218" y="77038"/>
                  </a:moveTo>
                  <a:lnTo>
                    <a:pt x="15656560" y="77038"/>
                  </a:lnTo>
                  <a:lnTo>
                    <a:pt x="15656560" y="258762"/>
                  </a:lnTo>
                  <a:lnTo>
                    <a:pt x="15687218" y="258762"/>
                  </a:lnTo>
                  <a:lnTo>
                    <a:pt x="15687218" y="77038"/>
                  </a:lnTo>
                  <a:close/>
                </a:path>
                <a:path w="15694025" h="5148580">
                  <a:moveTo>
                    <a:pt x="15693581" y="13843"/>
                  </a:moveTo>
                  <a:lnTo>
                    <a:pt x="15691523" y="9042"/>
                  </a:lnTo>
                  <a:lnTo>
                    <a:pt x="15683294" y="1816"/>
                  </a:lnTo>
                  <a:lnTo>
                    <a:pt x="15678252" y="0"/>
                  </a:lnTo>
                  <a:lnTo>
                    <a:pt x="15666276" y="0"/>
                  </a:lnTo>
                  <a:lnTo>
                    <a:pt x="15661234" y="1816"/>
                  </a:lnTo>
                  <a:lnTo>
                    <a:pt x="15653004" y="9042"/>
                  </a:lnTo>
                  <a:lnTo>
                    <a:pt x="15650947" y="13843"/>
                  </a:lnTo>
                  <a:lnTo>
                    <a:pt x="15650947" y="25552"/>
                  </a:lnTo>
                  <a:lnTo>
                    <a:pt x="15653004" y="30289"/>
                  </a:lnTo>
                  <a:lnTo>
                    <a:pt x="15661234" y="37769"/>
                  </a:lnTo>
                  <a:lnTo>
                    <a:pt x="15666276" y="39636"/>
                  </a:lnTo>
                  <a:lnTo>
                    <a:pt x="15678252" y="39636"/>
                  </a:lnTo>
                  <a:lnTo>
                    <a:pt x="15683294" y="37769"/>
                  </a:lnTo>
                  <a:lnTo>
                    <a:pt x="15691523" y="30289"/>
                  </a:lnTo>
                  <a:lnTo>
                    <a:pt x="15693581" y="25552"/>
                  </a:lnTo>
                  <a:lnTo>
                    <a:pt x="15693581" y="1384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7944840" y="1336583"/>
              <a:ext cx="281190" cy="23706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267574" y="1302930"/>
              <a:ext cx="50165" cy="271145"/>
            </a:xfrm>
            <a:custGeom>
              <a:avLst/>
              <a:gdLst/>
              <a:ahLst/>
              <a:cxnLst/>
              <a:rect l="l" t="t" r="r" b="b"/>
              <a:pathLst>
                <a:path w="50165" h="271144">
                  <a:moveTo>
                    <a:pt x="30661" y="0"/>
                  </a:moveTo>
                  <a:lnTo>
                    <a:pt x="0" y="0"/>
                  </a:lnTo>
                  <a:lnTo>
                    <a:pt x="0" y="229589"/>
                  </a:lnTo>
                  <a:lnTo>
                    <a:pt x="17480" y="268103"/>
                  </a:lnTo>
                  <a:lnTo>
                    <a:pt x="32531" y="270721"/>
                  </a:lnTo>
                  <a:lnTo>
                    <a:pt x="36769" y="270721"/>
                  </a:lnTo>
                  <a:lnTo>
                    <a:pt x="40259" y="270471"/>
                  </a:lnTo>
                  <a:lnTo>
                    <a:pt x="45743" y="269474"/>
                  </a:lnTo>
                  <a:lnTo>
                    <a:pt x="48111" y="268726"/>
                  </a:lnTo>
                  <a:lnTo>
                    <a:pt x="50105" y="267729"/>
                  </a:lnTo>
                  <a:lnTo>
                    <a:pt x="45992" y="244546"/>
                  </a:lnTo>
                  <a:lnTo>
                    <a:pt x="42938" y="245294"/>
                  </a:lnTo>
                  <a:lnTo>
                    <a:pt x="37018" y="245294"/>
                  </a:lnTo>
                  <a:lnTo>
                    <a:pt x="35024" y="244297"/>
                  </a:lnTo>
                  <a:lnTo>
                    <a:pt x="31534" y="240308"/>
                  </a:lnTo>
                  <a:lnTo>
                    <a:pt x="30661" y="236818"/>
                  </a:lnTo>
                  <a:lnTo>
                    <a:pt x="3066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343704" y="1382949"/>
              <a:ext cx="134238" cy="19070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8506021" y="1382950"/>
              <a:ext cx="153984" cy="19070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8695267" y="1310408"/>
              <a:ext cx="43180" cy="259079"/>
            </a:xfrm>
            <a:custGeom>
              <a:avLst/>
              <a:gdLst/>
              <a:ahLst/>
              <a:cxnLst/>
              <a:rect l="l" t="t" r="r" b="b"/>
              <a:pathLst>
                <a:path w="43180" h="259080">
                  <a:moveTo>
                    <a:pt x="27296" y="0"/>
                  </a:moveTo>
                  <a:lnTo>
                    <a:pt x="15330" y="0"/>
                  </a:lnTo>
                  <a:lnTo>
                    <a:pt x="10282" y="1807"/>
                  </a:lnTo>
                  <a:lnTo>
                    <a:pt x="2056" y="9036"/>
                  </a:lnTo>
                  <a:lnTo>
                    <a:pt x="0" y="13835"/>
                  </a:lnTo>
                  <a:lnTo>
                    <a:pt x="0" y="25551"/>
                  </a:lnTo>
                  <a:lnTo>
                    <a:pt x="2056" y="30287"/>
                  </a:lnTo>
                  <a:lnTo>
                    <a:pt x="10282" y="37766"/>
                  </a:lnTo>
                  <a:lnTo>
                    <a:pt x="15330" y="39635"/>
                  </a:lnTo>
                  <a:lnTo>
                    <a:pt x="27296" y="39635"/>
                  </a:lnTo>
                  <a:lnTo>
                    <a:pt x="32344" y="37766"/>
                  </a:lnTo>
                  <a:lnTo>
                    <a:pt x="40570" y="30287"/>
                  </a:lnTo>
                  <a:lnTo>
                    <a:pt x="42627" y="25551"/>
                  </a:lnTo>
                  <a:lnTo>
                    <a:pt x="42627" y="13835"/>
                  </a:lnTo>
                  <a:lnTo>
                    <a:pt x="40570" y="9036"/>
                  </a:lnTo>
                  <a:lnTo>
                    <a:pt x="32344" y="1807"/>
                  </a:lnTo>
                  <a:lnTo>
                    <a:pt x="27296" y="0"/>
                  </a:lnTo>
                  <a:close/>
                </a:path>
                <a:path w="43180" h="259080">
                  <a:moveTo>
                    <a:pt x="36270" y="77028"/>
                  </a:moveTo>
                  <a:lnTo>
                    <a:pt x="5608" y="77028"/>
                  </a:lnTo>
                  <a:lnTo>
                    <a:pt x="5608" y="258755"/>
                  </a:lnTo>
                  <a:lnTo>
                    <a:pt x="36270" y="258755"/>
                  </a:lnTo>
                  <a:lnTo>
                    <a:pt x="36270" y="7702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8765902" y="1336583"/>
              <a:ext cx="281190" cy="23706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52311" y="1302930"/>
              <a:ext cx="1443234" cy="27072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6723769" y="0"/>
              <a:ext cx="0" cy="7194550"/>
            </a:xfrm>
            <a:custGeom>
              <a:avLst/>
              <a:gdLst/>
              <a:ahLst/>
              <a:cxnLst/>
              <a:rect l="l" t="t" r="r" b="b"/>
              <a:pathLst>
                <a:path w="0" h="7194550">
                  <a:moveTo>
                    <a:pt x="0" y="0"/>
                  </a:moveTo>
                  <a:lnTo>
                    <a:pt x="0" y="7194433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0052035" y="0"/>
              <a:ext cx="0" cy="7194550"/>
            </a:xfrm>
            <a:custGeom>
              <a:avLst/>
              <a:gdLst/>
              <a:ahLst/>
              <a:cxnLst/>
              <a:rect l="l" t="t" r="r" b="b"/>
              <a:pathLst>
                <a:path w="0" h="7194550">
                  <a:moveTo>
                    <a:pt x="0" y="0"/>
                  </a:moveTo>
                  <a:lnTo>
                    <a:pt x="0" y="7194433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3380302" y="0"/>
              <a:ext cx="0" cy="7194550"/>
            </a:xfrm>
            <a:custGeom>
              <a:avLst/>
              <a:gdLst/>
              <a:ahLst/>
              <a:cxnLst/>
              <a:rect l="l" t="t" r="r" b="b"/>
              <a:pathLst>
                <a:path w="0" h="7194550">
                  <a:moveTo>
                    <a:pt x="0" y="0"/>
                  </a:moveTo>
                  <a:lnTo>
                    <a:pt x="0" y="7194433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6708570" y="0"/>
              <a:ext cx="0" cy="7194550"/>
            </a:xfrm>
            <a:custGeom>
              <a:avLst/>
              <a:gdLst/>
              <a:ahLst/>
              <a:cxnLst/>
              <a:rect l="l" t="t" r="r" b="b"/>
              <a:pathLst>
                <a:path w="0" h="7194550">
                  <a:moveTo>
                    <a:pt x="0" y="0"/>
                  </a:moveTo>
                  <a:lnTo>
                    <a:pt x="0" y="7194433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80643" y="495624"/>
            <a:ext cx="614045" cy="189230"/>
            <a:chOff x="480643" y="495624"/>
            <a:chExt cx="614045" cy="189230"/>
          </a:xfrm>
        </p:grpSpPr>
        <p:sp>
          <p:nvSpPr>
            <p:cNvPr id="3" name="object 3"/>
            <p:cNvSpPr/>
            <p:nvPr/>
          </p:nvSpPr>
          <p:spPr>
            <a:xfrm>
              <a:off x="480631" y="510233"/>
              <a:ext cx="181610" cy="171450"/>
            </a:xfrm>
            <a:custGeom>
              <a:avLst/>
              <a:gdLst/>
              <a:ahLst/>
              <a:cxnLst/>
              <a:rect l="l" t="t" r="r" b="b"/>
              <a:pathLst>
                <a:path w="181609" h="171450">
                  <a:moveTo>
                    <a:pt x="117906" y="152603"/>
                  </a:moveTo>
                  <a:lnTo>
                    <a:pt x="26873" y="152603"/>
                  </a:lnTo>
                  <a:lnTo>
                    <a:pt x="117132" y="12788"/>
                  </a:lnTo>
                  <a:lnTo>
                    <a:pt x="117132" y="0"/>
                  </a:lnTo>
                  <a:lnTo>
                    <a:pt x="8089" y="0"/>
                  </a:lnTo>
                  <a:lnTo>
                    <a:pt x="8089" y="18262"/>
                  </a:lnTo>
                  <a:lnTo>
                    <a:pt x="90004" y="18262"/>
                  </a:lnTo>
                  <a:lnTo>
                    <a:pt x="0" y="158076"/>
                  </a:lnTo>
                  <a:lnTo>
                    <a:pt x="0" y="171119"/>
                  </a:lnTo>
                  <a:lnTo>
                    <a:pt x="117906" y="171119"/>
                  </a:lnTo>
                  <a:lnTo>
                    <a:pt x="117906" y="152603"/>
                  </a:lnTo>
                  <a:close/>
                </a:path>
                <a:path w="181609" h="171450">
                  <a:moveTo>
                    <a:pt x="181267" y="97561"/>
                  </a:moveTo>
                  <a:lnTo>
                    <a:pt x="121272" y="97561"/>
                  </a:lnTo>
                  <a:lnTo>
                    <a:pt x="121272" y="113995"/>
                  </a:lnTo>
                  <a:lnTo>
                    <a:pt x="181267" y="113995"/>
                  </a:lnTo>
                  <a:lnTo>
                    <a:pt x="181267" y="9756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98637" y="510423"/>
              <a:ext cx="207820" cy="17405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43499" y="495624"/>
              <a:ext cx="35560" cy="189230"/>
            </a:xfrm>
            <a:custGeom>
              <a:avLst/>
              <a:gdLst/>
              <a:ahLst/>
              <a:cxnLst/>
              <a:rect l="l" t="t" r="r" b="b"/>
              <a:pathLst>
                <a:path w="35559" h="189229">
                  <a:moveTo>
                    <a:pt x="21389" y="0"/>
                  </a:moveTo>
                  <a:lnTo>
                    <a:pt x="0" y="0"/>
                  </a:lnTo>
                  <a:lnTo>
                    <a:pt x="0" y="169553"/>
                  </a:lnTo>
                  <a:lnTo>
                    <a:pt x="1739" y="176683"/>
                  </a:lnTo>
                  <a:lnTo>
                    <a:pt x="8695" y="186422"/>
                  </a:lnTo>
                  <a:lnTo>
                    <a:pt x="14520" y="188856"/>
                  </a:lnTo>
                  <a:lnTo>
                    <a:pt x="28085" y="188683"/>
                  </a:lnTo>
                  <a:lnTo>
                    <a:pt x="33562" y="187465"/>
                  </a:lnTo>
                  <a:lnTo>
                    <a:pt x="34954" y="186770"/>
                  </a:lnTo>
                  <a:lnTo>
                    <a:pt x="32084" y="170597"/>
                  </a:lnTo>
                  <a:lnTo>
                    <a:pt x="29954" y="171118"/>
                  </a:lnTo>
                  <a:lnTo>
                    <a:pt x="25824" y="171118"/>
                  </a:lnTo>
                  <a:lnTo>
                    <a:pt x="24433" y="170423"/>
                  </a:lnTo>
                  <a:lnTo>
                    <a:pt x="21998" y="167640"/>
                  </a:lnTo>
                  <a:lnTo>
                    <a:pt x="21389" y="165206"/>
                  </a:lnTo>
                  <a:lnTo>
                    <a:pt x="2138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98617" y="554577"/>
              <a:ext cx="95993" cy="12677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1174692" y="500842"/>
            <a:ext cx="885190" cy="239395"/>
            <a:chOff x="1174692" y="500842"/>
            <a:chExt cx="885190" cy="239395"/>
          </a:xfrm>
        </p:grpSpPr>
        <p:sp>
          <p:nvSpPr>
            <p:cNvPr id="8" name="object 8"/>
            <p:cNvSpPr/>
            <p:nvPr/>
          </p:nvSpPr>
          <p:spPr>
            <a:xfrm>
              <a:off x="1174692" y="514927"/>
              <a:ext cx="93906" cy="16642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92753" y="511797"/>
              <a:ext cx="294423" cy="17268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607574" y="551447"/>
              <a:ext cx="107420" cy="13303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740376" y="500842"/>
              <a:ext cx="29845" cy="180975"/>
            </a:xfrm>
            <a:custGeom>
              <a:avLst/>
              <a:gdLst/>
              <a:ahLst/>
              <a:cxnLst/>
              <a:rect l="l" t="t" r="r" b="b"/>
              <a:pathLst>
                <a:path w="29844" h="180975">
                  <a:moveTo>
                    <a:pt x="19042" y="0"/>
                  </a:moveTo>
                  <a:lnTo>
                    <a:pt x="10694" y="0"/>
                  </a:lnTo>
                  <a:lnTo>
                    <a:pt x="7173" y="1260"/>
                  </a:lnTo>
                  <a:lnTo>
                    <a:pt x="1434" y="6303"/>
                  </a:lnTo>
                  <a:lnTo>
                    <a:pt x="0" y="9651"/>
                  </a:lnTo>
                  <a:lnTo>
                    <a:pt x="0" y="17824"/>
                  </a:lnTo>
                  <a:lnTo>
                    <a:pt x="1434" y="21129"/>
                  </a:lnTo>
                  <a:lnTo>
                    <a:pt x="7173" y="26346"/>
                  </a:lnTo>
                  <a:lnTo>
                    <a:pt x="10694" y="27650"/>
                  </a:lnTo>
                  <a:lnTo>
                    <a:pt x="19042" y="27650"/>
                  </a:lnTo>
                  <a:lnTo>
                    <a:pt x="22563" y="26346"/>
                  </a:lnTo>
                  <a:lnTo>
                    <a:pt x="28302" y="21129"/>
                  </a:lnTo>
                  <a:lnTo>
                    <a:pt x="29737" y="17824"/>
                  </a:lnTo>
                  <a:lnTo>
                    <a:pt x="29737" y="9651"/>
                  </a:lnTo>
                  <a:lnTo>
                    <a:pt x="28302" y="6303"/>
                  </a:lnTo>
                  <a:lnTo>
                    <a:pt x="22563" y="1260"/>
                  </a:lnTo>
                  <a:lnTo>
                    <a:pt x="19042" y="0"/>
                  </a:lnTo>
                  <a:close/>
                </a:path>
                <a:path w="29844" h="180975">
                  <a:moveTo>
                    <a:pt x="25302" y="53735"/>
                  </a:moveTo>
                  <a:lnTo>
                    <a:pt x="3912" y="53735"/>
                  </a:lnTo>
                  <a:lnTo>
                    <a:pt x="3912" y="180509"/>
                  </a:lnTo>
                  <a:lnTo>
                    <a:pt x="25302" y="180509"/>
                  </a:lnTo>
                  <a:lnTo>
                    <a:pt x="25302" y="5373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790485" y="519101"/>
              <a:ext cx="78516" cy="16538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888618" y="500842"/>
              <a:ext cx="29845" cy="180975"/>
            </a:xfrm>
            <a:custGeom>
              <a:avLst/>
              <a:gdLst/>
              <a:ahLst/>
              <a:cxnLst/>
              <a:rect l="l" t="t" r="r" b="b"/>
              <a:pathLst>
                <a:path w="29844" h="180975">
                  <a:moveTo>
                    <a:pt x="19042" y="0"/>
                  </a:moveTo>
                  <a:lnTo>
                    <a:pt x="10694" y="0"/>
                  </a:lnTo>
                  <a:lnTo>
                    <a:pt x="7173" y="1260"/>
                  </a:lnTo>
                  <a:lnTo>
                    <a:pt x="1434" y="6303"/>
                  </a:lnTo>
                  <a:lnTo>
                    <a:pt x="0" y="9651"/>
                  </a:lnTo>
                  <a:lnTo>
                    <a:pt x="0" y="17824"/>
                  </a:lnTo>
                  <a:lnTo>
                    <a:pt x="1434" y="21129"/>
                  </a:lnTo>
                  <a:lnTo>
                    <a:pt x="7173" y="26346"/>
                  </a:lnTo>
                  <a:lnTo>
                    <a:pt x="10694" y="27650"/>
                  </a:lnTo>
                  <a:lnTo>
                    <a:pt x="19042" y="27650"/>
                  </a:lnTo>
                  <a:lnTo>
                    <a:pt x="22563" y="26346"/>
                  </a:lnTo>
                  <a:lnTo>
                    <a:pt x="28302" y="21129"/>
                  </a:lnTo>
                  <a:lnTo>
                    <a:pt x="29737" y="17824"/>
                  </a:lnTo>
                  <a:lnTo>
                    <a:pt x="29737" y="9651"/>
                  </a:lnTo>
                  <a:lnTo>
                    <a:pt x="28302" y="6303"/>
                  </a:lnTo>
                  <a:lnTo>
                    <a:pt x="22563" y="1260"/>
                  </a:lnTo>
                  <a:lnTo>
                    <a:pt x="19042" y="0"/>
                  </a:lnTo>
                  <a:close/>
                </a:path>
                <a:path w="29844" h="180975">
                  <a:moveTo>
                    <a:pt x="25302" y="53735"/>
                  </a:moveTo>
                  <a:lnTo>
                    <a:pt x="3912" y="53735"/>
                  </a:lnTo>
                  <a:lnTo>
                    <a:pt x="3912" y="180509"/>
                  </a:lnTo>
                  <a:lnTo>
                    <a:pt x="25302" y="180509"/>
                  </a:lnTo>
                  <a:lnTo>
                    <a:pt x="25302" y="5373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943214" y="551447"/>
              <a:ext cx="116600" cy="18833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/>
          <p:nvPr/>
        </p:nvSpPr>
        <p:spPr>
          <a:xfrm>
            <a:off x="479424" y="812821"/>
            <a:ext cx="1227379" cy="21389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6" name="object 16"/>
          <p:cNvGrpSpPr/>
          <p:nvPr/>
        </p:nvGrpSpPr>
        <p:grpSpPr>
          <a:xfrm>
            <a:off x="1796276" y="811255"/>
            <a:ext cx="572770" cy="174625"/>
            <a:chOff x="1796276" y="811255"/>
            <a:chExt cx="572770" cy="174625"/>
          </a:xfrm>
        </p:grpSpPr>
        <p:sp>
          <p:nvSpPr>
            <p:cNvPr id="17" name="object 17"/>
            <p:cNvSpPr/>
            <p:nvPr/>
          </p:nvSpPr>
          <p:spPr>
            <a:xfrm>
              <a:off x="1796276" y="811255"/>
              <a:ext cx="22225" cy="171450"/>
            </a:xfrm>
            <a:custGeom>
              <a:avLst/>
              <a:gdLst/>
              <a:ahLst/>
              <a:cxnLst/>
              <a:rect l="l" t="t" r="r" b="b"/>
              <a:pathLst>
                <a:path w="22225" h="171450">
                  <a:moveTo>
                    <a:pt x="21650" y="0"/>
                  </a:moveTo>
                  <a:lnTo>
                    <a:pt x="0" y="0"/>
                  </a:lnTo>
                  <a:lnTo>
                    <a:pt x="0" y="171118"/>
                  </a:lnTo>
                  <a:lnTo>
                    <a:pt x="21650" y="171118"/>
                  </a:lnTo>
                  <a:lnTo>
                    <a:pt x="2165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859402" y="852470"/>
              <a:ext cx="101471" cy="12990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998697" y="852470"/>
              <a:ext cx="101471" cy="12990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130243" y="852470"/>
              <a:ext cx="107420" cy="13303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267427" y="852470"/>
              <a:ext cx="101471" cy="12990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67234" y="0"/>
            <a:ext cx="19970115" cy="7194550"/>
            <a:chOff x="67234" y="0"/>
            <a:chExt cx="19970115" cy="7194550"/>
          </a:xfrm>
        </p:grpSpPr>
        <p:sp>
          <p:nvSpPr>
            <p:cNvPr id="23" name="object 23"/>
            <p:cNvSpPr/>
            <p:nvPr/>
          </p:nvSpPr>
          <p:spPr>
            <a:xfrm>
              <a:off x="467988" y="1172765"/>
              <a:ext cx="1734003" cy="30628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223217" y="1430337"/>
              <a:ext cx="18415" cy="19685"/>
            </a:xfrm>
            <a:custGeom>
              <a:avLst/>
              <a:gdLst/>
              <a:ahLst/>
              <a:cxnLst/>
              <a:rect l="l" t="t" r="r" b="b"/>
              <a:pathLst>
                <a:path w="18414" h="19684">
                  <a:moveTo>
                    <a:pt x="11604" y="0"/>
                  </a:moveTo>
                  <a:lnTo>
                    <a:pt x="6616" y="0"/>
                  </a:lnTo>
                  <a:lnTo>
                    <a:pt x="4453" y="890"/>
                  </a:lnTo>
                  <a:lnTo>
                    <a:pt x="890" y="4453"/>
                  </a:lnTo>
                  <a:lnTo>
                    <a:pt x="0" y="6820"/>
                  </a:lnTo>
                  <a:lnTo>
                    <a:pt x="0" y="9772"/>
                  </a:lnTo>
                  <a:lnTo>
                    <a:pt x="0" y="12521"/>
                  </a:lnTo>
                  <a:lnTo>
                    <a:pt x="890" y="14785"/>
                  </a:lnTo>
                  <a:lnTo>
                    <a:pt x="4453" y="18348"/>
                  </a:lnTo>
                  <a:lnTo>
                    <a:pt x="6616" y="19239"/>
                  </a:lnTo>
                  <a:lnTo>
                    <a:pt x="11604" y="19239"/>
                  </a:lnTo>
                  <a:lnTo>
                    <a:pt x="13717" y="18348"/>
                  </a:lnTo>
                  <a:lnTo>
                    <a:pt x="17280" y="14785"/>
                  </a:lnTo>
                  <a:lnTo>
                    <a:pt x="18170" y="12521"/>
                  </a:lnTo>
                  <a:lnTo>
                    <a:pt x="18170" y="6820"/>
                  </a:lnTo>
                  <a:lnTo>
                    <a:pt x="17280" y="4453"/>
                  </a:lnTo>
                  <a:lnTo>
                    <a:pt x="13717" y="890"/>
                  </a:lnTo>
                  <a:lnTo>
                    <a:pt x="1160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73164" y="73164"/>
              <a:ext cx="19958050" cy="7048500"/>
            </a:xfrm>
            <a:custGeom>
              <a:avLst/>
              <a:gdLst/>
              <a:ahLst/>
              <a:cxnLst/>
              <a:rect l="l" t="t" r="r" b="b"/>
              <a:pathLst>
                <a:path w="19958050" h="7048500">
                  <a:moveTo>
                    <a:pt x="0" y="7048105"/>
                  </a:moveTo>
                  <a:lnTo>
                    <a:pt x="19957736" y="7048105"/>
                  </a:lnTo>
                  <a:lnTo>
                    <a:pt x="19957736" y="0"/>
                  </a:lnTo>
                  <a:lnTo>
                    <a:pt x="0" y="0"/>
                  </a:lnTo>
                  <a:lnTo>
                    <a:pt x="0" y="7048105"/>
                  </a:lnTo>
                  <a:close/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40402" y="263859"/>
              <a:ext cx="0" cy="6708140"/>
            </a:xfrm>
            <a:custGeom>
              <a:avLst/>
              <a:gdLst/>
              <a:ahLst/>
              <a:cxnLst/>
              <a:rect l="l" t="t" r="r" b="b"/>
              <a:pathLst>
                <a:path w="0" h="6708140">
                  <a:moveTo>
                    <a:pt x="0" y="0"/>
                  </a:moveTo>
                  <a:lnTo>
                    <a:pt x="0" y="6707866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65338" y="7054028"/>
              <a:ext cx="19615150" cy="0"/>
            </a:xfrm>
            <a:custGeom>
              <a:avLst/>
              <a:gdLst/>
              <a:ahLst/>
              <a:cxnLst/>
              <a:rect l="l" t="t" r="r" b="b"/>
              <a:pathLst>
                <a:path w="19615150" h="0">
                  <a:moveTo>
                    <a:pt x="0" y="0"/>
                  </a:moveTo>
                  <a:lnTo>
                    <a:pt x="19615041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9963669" y="222703"/>
              <a:ext cx="0" cy="6708140"/>
            </a:xfrm>
            <a:custGeom>
              <a:avLst/>
              <a:gdLst/>
              <a:ahLst/>
              <a:cxnLst/>
              <a:rect l="l" t="t" r="r" b="b"/>
              <a:pathLst>
                <a:path w="0" h="6708140">
                  <a:moveTo>
                    <a:pt x="0" y="6707866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23690" y="140402"/>
              <a:ext cx="19615150" cy="0"/>
            </a:xfrm>
            <a:custGeom>
              <a:avLst/>
              <a:gdLst/>
              <a:ahLst/>
              <a:cxnLst/>
              <a:rect l="l" t="t" r="r" b="b"/>
              <a:pathLst>
                <a:path w="19615150" h="0">
                  <a:moveTo>
                    <a:pt x="19615041" y="0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40402" y="140404"/>
              <a:ext cx="19823430" cy="6913880"/>
            </a:xfrm>
            <a:custGeom>
              <a:avLst/>
              <a:gdLst/>
              <a:ahLst/>
              <a:cxnLst/>
              <a:rect l="l" t="t" r="r" b="b"/>
              <a:pathLst>
                <a:path w="19823430" h="6913880">
                  <a:moveTo>
                    <a:pt x="0" y="6872470"/>
                  </a:moveTo>
                  <a:lnTo>
                    <a:pt x="0" y="6913624"/>
                  </a:lnTo>
                  <a:lnTo>
                    <a:pt x="41640" y="6913624"/>
                  </a:lnTo>
                </a:path>
                <a:path w="19823430" h="6913880">
                  <a:moveTo>
                    <a:pt x="19781615" y="6913624"/>
                  </a:moveTo>
                  <a:lnTo>
                    <a:pt x="19823267" y="6913624"/>
                  </a:lnTo>
                  <a:lnTo>
                    <a:pt x="19823267" y="6872470"/>
                  </a:lnTo>
                </a:path>
                <a:path w="19823430" h="6913880">
                  <a:moveTo>
                    <a:pt x="19823267" y="41154"/>
                  </a:moveTo>
                  <a:lnTo>
                    <a:pt x="19823267" y="0"/>
                  </a:lnTo>
                  <a:lnTo>
                    <a:pt x="19781615" y="0"/>
                  </a:lnTo>
                </a:path>
                <a:path w="19823430" h="6913880">
                  <a:moveTo>
                    <a:pt x="41640" y="0"/>
                  </a:moveTo>
                  <a:lnTo>
                    <a:pt x="0" y="0"/>
                  </a:lnTo>
                  <a:lnTo>
                    <a:pt x="0" y="41154"/>
                  </a:lnTo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395502" y="0"/>
              <a:ext cx="0" cy="7194550"/>
            </a:xfrm>
            <a:custGeom>
              <a:avLst/>
              <a:gdLst/>
              <a:ahLst/>
              <a:cxnLst/>
              <a:rect l="l" t="t" r="r" b="b"/>
              <a:pathLst>
                <a:path w="0" h="7194550">
                  <a:moveTo>
                    <a:pt x="0" y="0"/>
                  </a:moveTo>
                  <a:lnTo>
                    <a:pt x="0" y="7194433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6723769" y="0"/>
              <a:ext cx="0" cy="7194550"/>
            </a:xfrm>
            <a:custGeom>
              <a:avLst/>
              <a:gdLst/>
              <a:ahLst/>
              <a:cxnLst/>
              <a:rect l="l" t="t" r="r" b="b"/>
              <a:pathLst>
                <a:path w="0" h="7194550">
                  <a:moveTo>
                    <a:pt x="0" y="0"/>
                  </a:moveTo>
                  <a:lnTo>
                    <a:pt x="0" y="7194433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0052035" y="0"/>
              <a:ext cx="0" cy="7194550"/>
            </a:xfrm>
            <a:custGeom>
              <a:avLst/>
              <a:gdLst/>
              <a:ahLst/>
              <a:cxnLst/>
              <a:rect l="l" t="t" r="r" b="b"/>
              <a:pathLst>
                <a:path w="0" h="7194550">
                  <a:moveTo>
                    <a:pt x="0" y="0"/>
                  </a:moveTo>
                  <a:lnTo>
                    <a:pt x="0" y="7194433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3380302" y="0"/>
              <a:ext cx="0" cy="7194550"/>
            </a:xfrm>
            <a:custGeom>
              <a:avLst/>
              <a:gdLst/>
              <a:ahLst/>
              <a:cxnLst/>
              <a:rect l="l" t="t" r="r" b="b"/>
              <a:pathLst>
                <a:path w="0" h="7194550">
                  <a:moveTo>
                    <a:pt x="0" y="0"/>
                  </a:moveTo>
                  <a:lnTo>
                    <a:pt x="0" y="7194433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6708570" y="0"/>
              <a:ext cx="0" cy="7194550"/>
            </a:xfrm>
            <a:custGeom>
              <a:avLst/>
              <a:gdLst/>
              <a:ahLst/>
              <a:cxnLst/>
              <a:rect l="l" t="t" r="r" b="b"/>
              <a:pathLst>
                <a:path w="0" h="7194550">
                  <a:moveTo>
                    <a:pt x="0" y="0"/>
                  </a:moveTo>
                  <a:lnTo>
                    <a:pt x="0" y="7194433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zfalz_99x210_12-seitig_PDF-Vorlage.indd</dc:title>
  <dcterms:created xsi:type="dcterms:W3CDTF">2020-10-01T12:58:44Z</dcterms:created>
  <dcterms:modified xsi:type="dcterms:W3CDTF">2020-10-01T12:58:44Z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2019-05-06T00:00:00Z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