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104100" cy="4813300"/>
  <p:notesSz cx="20104100" cy="48133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1492123"/>
            <a:ext cx="17088486" cy="10107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2695448"/>
            <a:ext cx="14072870" cy="1203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1107059"/>
            <a:ext cx="8745284" cy="31767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1107059"/>
            <a:ext cx="8745284" cy="31767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192532"/>
            <a:ext cx="18093690" cy="7701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1107059"/>
            <a:ext cx="18093690" cy="31767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4476369"/>
            <a:ext cx="6433312" cy="240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4476369"/>
            <a:ext cx="4623943" cy="240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4476369"/>
            <a:ext cx="4623943" cy="240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png"/><Relationship Id="rId3" Type="http://schemas.openxmlformats.org/officeDocument/2006/relationships/image" Target="../media/image2.png"/><Relationship Id="rId4" Type="http://schemas.openxmlformats.org/officeDocument/2006/relationships/image" Target="../media/image17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18.png"/><Relationship Id="rId9" Type="http://schemas.openxmlformats.org/officeDocument/2006/relationships/image" Target="../media/image19.png"/><Relationship Id="rId10" Type="http://schemas.openxmlformats.org/officeDocument/2006/relationships/image" Target="../media/image20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44923" y="67386"/>
          <a:ext cx="20018375" cy="46723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31845"/>
                <a:gridCol w="3335654"/>
                <a:gridCol w="3335654"/>
                <a:gridCol w="3335654"/>
                <a:gridCol w="3335654"/>
                <a:gridCol w="3331844"/>
              </a:tblGrid>
              <a:tr h="466431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" name="object 3"/>
          <p:cNvSpPr/>
          <p:nvPr/>
        </p:nvSpPr>
        <p:spPr>
          <a:xfrm>
            <a:off x="93810" y="176300"/>
            <a:ext cx="0" cy="4482465"/>
          </a:xfrm>
          <a:custGeom>
            <a:avLst/>
            <a:gdLst/>
            <a:ahLst/>
            <a:cxnLst/>
            <a:rect l="l" t="t" r="r" b="b"/>
            <a:pathLst>
              <a:path w="0" h="4482465">
                <a:moveTo>
                  <a:pt x="0" y="0"/>
                </a:moveTo>
                <a:lnTo>
                  <a:pt x="0" y="4481905"/>
                </a:lnTo>
              </a:path>
            </a:pathLst>
          </a:custGeom>
          <a:ln w="792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0010266" y="148801"/>
            <a:ext cx="0" cy="4482465"/>
          </a:xfrm>
          <a:custGeom>
            <a:avLst/>
            <a:gdLst/>
            <a:ahLst/>
            <a:cxnLst/>
            <a:rect l="l" t="t" r="r" b="b"/>
            <a:pathLst>
              <a:path w="0" h="4482465">
                <a:moveTo>
                  <a:pt x="0" y="4481905"/>
                </a:moveTo>
                <a:lnTo>
                  <a:pt x="0" y="0"/>
                </a:lnTo>
              </a:path>
            </a:pathLst>
          </a:custGeom>
          <a:ln w="792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93810" y="4685698"/>
            <a:ext cx="27940" cy="27940"/>
          </a:xfrm>
          <a:custGeom>
            <a:avLst/>
            <a:gdLst/>
            <a:ahLst/>
            <a:cxnLst/>
            <a:rect l="l" t="t" r="r" b="b"/>
            <a:pathLst>
              <a:path w="27939" h="27939">
                <a:moveTo>
                  <a:pt x="0" y="0"/>
                </a:moveTo>
                <a:lnTo>
                  <a:pt x="0" y="27497"/>
                </a:lnTo>
                <a:lnTo>
                  <a:pt x="27663" y="27497"/>
                </a:lnTo>
              </a:path>
            </a:pathLst>
          </a:custGeom>
          <a:ln w="792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9982606" y="4685698"/>
            <a:ext cx="27940" cy="27940"/>
          </a:xfrm>
          <a:custGeom>
            <a:avLst/>
            <a:gdLst/>
            <a:ahLst/>
            <a:cxnLst/>
            <a:rect l="l" t="t" r="r" b="b"/>
            <a:pathLst>
              <a:path w="27940" h="27939">
                <a:moveTo>
                  <a:pt x="0" y="27497"/>
                </a:moveTo>
                <a:lnTo>
                  <a:pt x="27663" y="27497"/>
                </a:lnTo>
                <a:lnTo>
                  <a:pt x="27663" y="0"/>
                </a:lnTo>
              </a:path>
            </a:pathLst>
          </a:custGeom>
          <a:ln w="792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9982606" y="93812"/>
            <a:ext cx="27940" cy="27940"/>
          </a:xfrm>
          <a:custGeom>
            <a:avLst/>
            <a:gdLst/>
            <a:ahLst/>
            <a:cxnLst/>
            <a:rect l="l" t="t" r="r" b="b"/>
            <a:pathLst>
              <a:path w="27940" h="27939">
                <a:moveTo>
                  <a:pt x="27663" y="27497"/>
                </a:moveTo>
                <a:lnTo>
                  <a:pt x="27663" y="0"/>
                </a:lnTo>
                <a:lnTo>
                  <a:pt x="0" y="0"/>
                </a:lnTo>
              </a:path>
            </a:pathLst>
          </a:custGeom>
          <a:ln w="792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93810" y="93812"/>
            <a:ext cx="27940" cy="27940"/>
          </a:xfrm>
          <a:custGeom>
            <a:avLst/>
            <a:gdLst/>
            <a:ahLst/>
            <a:cxnLst/>
            <a:rect l="l" t="t" r="r" b="b"/>
            <a:pathLst>
              <a:path w="27939" h="27939">
                <a:moveTo>
                  <a:pt x="27663" y="0"/>
                </a:moveTo>
                <a:lnTo>
                  <a:pt x="0" y="0"/>
                </a:lnTo>
                <a:lnTo>
                  <a:pt x="0" y="27497"/>
                </a:lnTo>
              </a:path>
            </a:pathLst>
          </a:custGeom>
          <a:ln w="792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3380630" y="0"/>
            <a:ext cx="0" cy="4807585"/>
          </a:xfrm>
          <a:custGeom>
            <a:avLst/>
            <a:gdLst/>
            <a:ahLst/>
            <a:cxnLst/>
            <a:rect l="l" t="t" r="r" b="b"/>
            <a:pathLst>
              <a:path w="0" h="4807585">
                <a:moveTo>
                  <a:pt x="0" y="0"/>
                </a:moveTo>
                <a:lnTo>
                  <a:pt x="0" y="4807008"/>
                </a:lnTo>
              </a:path>
            </a:pathLst>
          </a:custGeom>
          <a:ln w="792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10" name="object 10"/>
          <p:cNvGrpSpPr/>
          <p:nvPr/>
        </p:nvGrpSpPr>
        <p:grpSpPr>
          <a:xfrm>
            <a:off x="354655" y="3486769"/>
            <a:ext cx="478790" cy="147955"/>
            <a:chOff x="354655" y="3486769"/>
            <a:chExt cx="478790" cy="147955"/>
          </a:xfrm>
        </p:grpSpPr>
        <p:sp>
          <p:nvSpPr>
            <p:cNvPr id="11" name="object 11"/>
            <p:cNvSpPr/>
            <p:nvPr/>
          </p:nvSpPr>
          <p:spPr>
            <a:xfrm>
              <a:off x="354647" y="3498197"/>
              <a:ext cx="141605" cy="133985"/>
            </a:xfrm>
            <a:custGeom>
              <a:avLst/>
              <a:gdLst/>
              <a:ahLst/>
              <a:cxnLst/>
              <a:rect l="l" t="t" r="r" b="b"/>
              <a:pathLst>
                <a:path w="141604" h="133985">
                  <a:moveTo>
                    <a:pt x="92138" y="119240"/>
                  </a:moveTo>
                  <a:lnTo>
                    <a:pt x="20993" y="119240"/>
                  </a:lnTo>
                  <a:lnTo>
                    <a:pt x="91528" y="9982"/>
                  </a:lnTo>
                  <a:lnTo>
                    <a:pt x="91528" y="0"/>
                  </a:lnTo>
                  <a:lnTo>
                    <a:pt x="6324" y="0"/>
                  </a:lnTo>
                  <a:lnTo>
                    <a:pt x="6324" y="14262"/>
                  </a:lnTo>
                  <a:lnTo>
                    <a:pt x="70332" y="14262"/>
                  </a:lnTo>
                  <a:lnTo>
                    <a:pt x="0" y="123520"/>
                  </a:lnTo>
                  <a:lnTo>
                    <a:pt x="0" y="133718"/>
                  </a:lnTo>
                  <a:lnTo>
                    <a:pt x="92138" y="133718"/>
                  </a:lnTo>
                  <a:lnTo>
                    <a:pt x="92138" y="119240"/>
                  </a:lnTo>
                  <a:close/>
                </a:path>
                <a:path w="141604" h="133985">
                  <a:moveTo>
                    <a:pt x="141325" y="76238"/>
                  </a:moveTo>
                  <a:lnTo>
                    <a:pt x="94449" y="76238"/>
                  </a:lnTo>
                  <a:lnTo>
                    <a:pt x="94449" y="89077"/>
                  </a:lnTo>
                  <a:lnTo>
                    <a:pt x="141325" y="89077"/>
                  </a:lnTo>
                  <a:lnTo>
                    <a:pt x="141325" y="76238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524481" y="3497638"/>
              <a:ext cx="162120" cy="13671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715303" y="3486769"/>
              <a:ext cx="117885" cy="147585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4" name="object 14"/>
          <p:cNvGrpSpPr/>
          <p:nvPr/>
        </p:nvGrpSpPr>
        <p:grpSpPr>
          <a:xfrm>
            <a:off x="895769" y="3490846"/>
            <a:ext cx="690245" cy="187325"/>
            <a:chOff x="895769" y="3490846"/>
            <a:chExt cx="690245" cy="187325"/>
          </a:xfrm>
        </p:grpSpPr>
        <p:sp>
          <p:nvSpPr>
            <p:cNvPr id="15" name="object 15"/>
            <p:cNvSpPr/>
            <p:nvPr/>
          </p:nvSpPr>
          <p:spPr>
            <a:xfrm>
              <a:off x="895769" y="3499407"/>
              <a:ext cx="421251" cy="134947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336631" y="3490846"/>
              <a:ext cx="138636" cy="143508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494409" y="3530392"/>
              <a:ext cx="91119" cy="147178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/>
          <p:cNvSpPr/>
          <p:nvPr/>
        </p:nvSpPr>
        <p:spPr>
          <a:xfrm>
            <a:off x="346094" y="3733425"/>
            <a:ext cx="254870" cy="16837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9" name="object 19"/>
          <p:cNvGrpSpPr/>
          <p:nvPr/>
        </p:nvGrpSpPr>
        <p:grpSpPr>
          <a:xfrm>
            <a:off x="653150" y="3719971"/>
            <a:ext cx="530225" cy="149860"/>
            <a:chOff x="653150" y="3719971"/>
            <a:chExt cx="530225" cy="149860"/>
          </a:xfrm>
        </p:grpSpPr>
        <p:sp>
          <p:nvSpPr>
            <p:cNvPr id="20" name="object 20"/>
            <p:cNvSpPr/>
            <p:nvPr/>
          </p:nvSpPr>
          <p:spPr>
            <a:xfrm>
              <a:off x="653150" y="3733425"/>
              <a:ext cx="203032" cy="136170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886168" y="3719971"/>
              <a:ext cx="194307" cy="14962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103510" y="3765633"/>
              <a:ext cx="79296" cy="10151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/>
          <p:cNvSpPr/>
          <p:nvPr/>
        </p:nvSpPr>
        <p:spPr>
          <a:xfrm>
            <a:off x="344766" y="4015935"/>
            <a:ext cx="1353683" cy="239349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24" name="object 24"/>
          <p:cNvGrpSpPr/>
          <p:nvPr/>
        </p:nvGrpSpPr>
        <p:grpSpPr>
          <a:xfrm>
            <a:off x="17740802" y="951567"/>
            <a:ext cx="1282700" cy="253365"/>
            <a:chOff x="17740802" y="951567"/>
            <a:chExt cx="1282700" cy="253365"/>
          </a:xfrm>
        </p:grpSpPr>
        <p:sp>
          <p:nvSpPr>
            <p:cNvPr id="25" name="object 25"/>
            <p:cNvSpPr/>
            <p:nvPr/>
          </p:nvSpPr>
          <p:spPr>
            <a:xfrm>
              <a:off x="17740795" y="958565"/>
              <a:ext cx="238125" cy="242570"/>
            </a:xfrm>
            <a:custGeom>
              <a:avLst/>
              <a:gdLst/>
              <a:ahLst/>
              <a:cxnLst/>
              <a:rect l="l" t="t" r="r" b="b"/>
              <a:pathLst>
                <a:path w="238125" h="242569">
                  <a:moveTo>
                    <a:pt x="167881" y="13055"/>
                  </a:moveTo>
                  <a:lnTo>
                    <a:pt x="0" y="13055"/>
                  </a:lnTo>
                  <a:lnTo>
                    <a:pt x="0" y="37185"/>
                  </a:lnTo>
                  <a:lnTo>
                    <a:pt x="69253" y="37185"/>
                  </a:lnTo>
                  <a:lnTo>
                    <a:pt x="69253" y="241655"/>
                  </a:lnTo>
                  <a:lnTo>
                    <a:pt x="98628" y="241655"/>
                  </a:lnTo>
                  <a:lnTo>
                    <a:pt x="98628" y="37185"/>
                  </a:lnTo>
                  <a:lnTo>
                    <a:pt x="167881" y="37185"/>
                  </a:lnTo>
                  <a:lnTo>
                    <a:pt x="167881" y="13055"/>
                  </a:lnTo>
                  <a:close/>
                </a:path>
                <a:path w="238125" h="242569">
                  <a:moveTo>
                    <a:pt x="231813" y="72047"/>
                  </a:moveTo>
                  <a:lnTo>
                    <a:pt x="203136" y="72047"/>
                  </a:lnTo>
                  <a:lnTo>
                    <a:pt x="203136" y="242023"/>
                  </a:lnTo>
                  <a:lnTo>
                    <a:pt x="231813" y="242023"/>
                  </a:lnTo>
                  <a:lnTo>
                    <a:pt x="231813" y="72047"/>
                  </a:lnTo>
                  <a:close/>
                </a:path>
                <a:path w="238125" h="242569">
                  <a:moveTo>
                    <a:pt x="237756" y="12941"/>
                  </a:moveTo>
                  <a:lnTo>
                    <a:pt x="235839" y="8458"/>
                  </a:lnTo>
                  <a:lnTo>
                    <a:pt x="228142" y="1689"/>
                  </a:lnTo>
                  <a:lnTo>
                    <a:pt x="223418" y="0"/>
                  </a:lnTo>
                  <a:lnTo>
                    <a:pt x="212229" y="0"/>
                  </a:lnTo>
                  <a:lnTo>
                    <a:pt x="207505" y="1689"/>
                  </a:lnTo>
                  <a:lnTo>
                    <a:pt x="199809" y="8458"/>
                  </a:lnTo>
                  <a:lnTo>
                    <a:pt x="197891" y="12941"/>
                  </a:lnTo>
                  <a:lnTo>
                    <a:pt x="197891" y="23901"/>
                  </a:lnTo>
                  <a:lnTo>
                    <a:pt x="199809" y="28333"/>
                  </a:lnTo>
                  <a:lnTo>
                    <a:pt x="207505" y="35331"/>
                  </a:lnTo>
                  <a:lnTo>
                    <a:pt x="212229" y="37071"/>
                  </a:lnTo>
                  <a:lnTo>
                    <a:pt x="223418" y="37071"/>
                  </a:lnTo>
                  <a:lnTo>
                    <a:pt x="228142" y="35331"/>
                  </a:lnTo>
                  <a:lnTo>
                    <a:pt x="235839" y="28333"/>
                  </a:lnTo>
                  <a:lnTo>
                    <a:pt x="237756" y="23901"/>
                  </a:lnTo>
                  <a:lnTo>
                    <a:pt x="237756" y="1294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8003285" y="983044"/>
              <a:ext cx="261259" cy="221737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8301897" y="951567"/>
              <a:ext cx="46990" cy="253365"/>
            </a:xfrm>
            <a:custGeom>
              <a:avLst/>
              <a:gdLst/>
              <a:ahLst/>
              <a:cxnLst/>
              <a:rect l="l" t="t" r="r" b="b"/>
              <a:pathLst>
                <a:path w="46990" h="253365">
                  <a:moveTo>
                    <a:pt x="28679" y="0"/>
                  </a:moveTo>
                  <a:lnTo>
                    <a:pt x="0" y="0"/>
                  </a:lnTo>
                  <a:lnTo>
                    <a:pt x="0" y="214742"/>
                  </a:lnTo>
                  <a:lnTo>
                    <a:pt x="19469" y="253214"/>
                  </a:lnTo>
                  <a:lnTo>
                    <a:pt x="34391" y="253214"/>
                  </a:lnTo>
                  <a:lnTo>
                    <a:pt x="37655" y="252981"/>
                  </a:lnTo>
                  <a:lnTo>
                    <a:pt x="42785" y="252049"/>
                  </a:lnTo>
                  <a:lnTo>
                    <a:pt x="45000" y="251349"/>
                  </a:lnTo>
                  <a:lnTo>
                    <a:pt x="46865" y="250416"/>
                  </a:lnTo>
                  <a:lnTo>
                    <a:pt x="43018" y="228732"/>
                  </a:lnTo>
                  <a:lnTo>
                    <a:pt x="40162" y="229432"/>
                  </a:lnTo>
                  <a:lnTo>
                    <a:pt x="34624" y="229432"/>
                  </a:lnTo>
                  <a:lnTo>
                    <a:pt x="32759" y="228499"/>
                  </a:lnTo>
                  <a:lnTo>
                    <a:pt x="29495" y="224768"/>
                  </a:lnTo>
                  <a:lnTo>
                    <a:pt x="28679" y="221504"/>
                  </a:lnTo>
                  <a:lnTo>
                    <a:pt x="2867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8371705" y="1026412"/>
              <a:ext cx="125558" cy="178369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8522093" y="1026412"/>
              <a:ext cx="144027" cy="178369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8697632" y="958562"/>
              <a:ext cx="40005" cy="242570"/>
            </a:xfrm>
            <a:custGeom>
              <a:avLst/>
              <a:gdLst/>
              <a:ahLst/>
              <a:cxnLst/>
              <a:rect l="l" t="t" r="r" b="b"/>
              <a:pathLst>
                <a:path w="40005" h="242569">
                  <a:moveTo>
                    <a:pt x="25531" y="0"/>
                  </a:moveTo>
                  <a:lnTo>
                    <a:pt x="14339" y="0"/>
                  </a:lnTo>
                  <a:lnTo>
                    <a:pt x="9617" y="1690"/>
                  </a:lnTo>
                  <a:lnTo>
                    <a:pt x="1923" y="8452"/>
                  </a:lnTo>
                  <a:lnTo>
                    <a:pt x="0" y="12940"/>
                  </a:lnTo>
                  <a:lnTo>
                    <a:pt x="0" y="23899"/>
                  </a:lnTo>
                  <a:lnTo>
                    <a:pt x="1923" y="28329"/>
                  </a:lnTo>
                  <a:lnTo>
                    <a:pt x="9617" y="35324"/>
                  </a:lnTo>
                  <a:lnTo>
                    <a:pt x="14339" y="37072"/>
                  </a:lnTo>
                  <a:lnTo>
                    <a:pt x="25531" y="37072"/>
                  </a:lnTo>
                  <a:lnTo>
                    <a:pt x="30252" y="35324"/>
                  </a:lnTo>
                  <a:lnTo>
                    <a:pt x="37947" y="28329"/>
                  </a:lnTo>
                  <a:lnTo>
                    <a:pt x="39870" y="23899"/>
                  </a:lnTo>
                  <a:lnTo>
                    <a:pt x="39870" y="12940"/>
                  </a:lnTo>
                  <a:lnTo>
                    <a:pt x="37947" y="8452"/>
                  </a:lnTo>
                  <a:lnTo>
                    <a:pt x="30252" y="1690"/>
                  </a:lnTo>
                  <a:lnTo>
                    <a:pt x="25531" y="0"/>
                  </a:lnTo>
                  <a:close/>
                </a:path>
                <a:path w="40005" h="242569">
                  <a:moveTo>
                    <a:pt x="33925" y="72047"/>
                  </a:moveTo>
                  <a:lnTo>
                    <a:pt x="5246" y="72047"/>
                  </a:lnTo>
                  <a:lnTo>
                    <a:pt x="5246" y="242023"/>
                  </a:lnTo>
                  <a:lnTo>
                    <a:pt x="33925" y="242023"/>
                  </a:lnTo>
                  <a:lnTo>
                    <a:pt x="33925" y="7204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8762230" y="983044"/>
              <a:ext cx="261259" cy="221737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2" name="object 32"/>
          <p:cNvSpPr/>
          <p:nvPr/>
        </p:nvSpPr>
        <p:spPr>
          <a:xfrm>
            <a:off x="1003794" y="951567"/>
            <a:ext cx="1338296" cy="253214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6716336" y="0"/>
            <a:ext cx="0" cy="4807585"/>
          </a:xfrm>
          <a:custGeom>
            <a:avLst/>
            <a:gdLst/>
            <a:ahLst/>
            <a:cxnLst/>
            <a:rect l="l" t="t" r="r" b="b"/>
            <a:pathLst>
              <a:path w="0" h="4807585">
                <a:moveTo>
                  <a:pt x="0" y="0"/>
                </a:moveTo>
                <a:lnTo>
                  <a:pt x="0" y="4807008"/>
                </a:lnTo>
              </a:path>
            </a:pathLst>
          </a:custGeom>
          <a:ln w="792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10052041" y="0"/>
            <a:ext cx="0" cy="4807585"/>
          </a:xfrm>
          <a:custGeom>
            <a:avLst/>
            <a:gdLst/>
            <a:ahLst/>
            <a:cxnLst/>
            <a:rect l="l" t="t" r="r" b="b"/>
            <a:pathLst>
              <a:path w="0" h="4807585">
                <a:moveTo>
                  <a:pt x="0" y="0"/>
                </a:moveTo>
                <a:lnTo>
                  <a:pt x="0" y="4807008"/>
                </a:lnTo>
              </a:path>
            </a:pathLst>
          </a:custGeom>
          <a:ln w="792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13387747" y="0"/>
            <a:ext cx="0" cy="4807585"/>
          </a:xfrm>
          <a:custGeom>
            <a:avLst/>
            <a:gdLst/>
            <a:ahLst/>
            <a:cxnLst/>
            <a:rect l="l" t="t" r="r" b="b"/>
            <a:pathLst>
              <a:path w="0" h="4807585">
                <a:moveTo>
                  <a:pt x="0" y="0"/>
                </a:moveTo>
                <a:lnTo>
                  <a:pt x="0" y="4807008"/>
                </a:lnTo>
              </a:path>
            </a:pathLst>
          </a:custGeom>
          <a:ln w="792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16723452" y="0"/>
            <a:ext cx="0" cy="4807585"/>
          </a:xfrm>
          <a:custGeom>
            <a:avLst/>
            <a:gdLst/>
            <a:ahLst/>
            <a:cxnLst/>
            <a:rect l="l" t="t" r="r" b="b"/>
            <a:pathLst>
              <a:path w="0" h="4807585">
                <a:moveTo>
                  <a:pt x="0" y="0"/>
                </a:moveTo>
                <a:lnTo>
                  <a:pt x="0" y="4807008"/>
                </a:lnTo>
              </a:path>
            </a:pathLst>
          </a:custGeom>
          <a:ln w="792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54655" y="364458"/>
            <a:ext cx="478790" cy="147955"/>
            <a:chOff x="354655" y="364458"/>
            <a:chExt cx="478790" cy="147955"/>
          </a:xfrm>
        </p:grpSpPr>
        <p:sp>
          <p:nvSpPr>
            <p:cNvPr id="3" name="object 3"/>
            <p:cNvSpPr/>
            <p:nvPr/>
          </p:nvSpPr>
          <p:spPr>
            <a:xfrm>
              <a:off x="354647" y="375876"/>
              <a:ext cx="141605" cy="133985"/>
            </a:xfrm>
            <a:custGeom>
              <a:avLst/>
              <a:gdLst/>
              <a:ahLst/>
              <a:cxnLst/>
              <a:rect l="l" t="t" r="r" b="b"/>
              <a:pathLst>
                <a:path w="141604" h="133984">
                  <a:moveTo>
                    <a:pt x="92138" y="119253"/>
                  </a:moveTo>
                  <a:lnTo>
                    <a:pt x="20993" y="119253"/>
                  </a:lnTo>
                  <a:lnTo>
                    <a:pt x="91528" y="9994"/>
                  </a:lnTo>
                  <a:lnTo>
                    <a:pt x="91528" y="0"/>
                  </a:lnTo>
                  <a:lnTo>
                    <a:pt x="6324" y="0"/>
                  </a:lnTo>
                  <a:lnTo>
                    <a:pt x="6324" y="14274"/>
                  </a:lnTo>
                  <a:lnTo>
                    <a:pt x="70332" y="14274"/>
                  </a:lnTo>
                  <a:lnTo>
                    <a:pt x="0" y="123532"/>
                  </a:lnTo>
                  <a:lnTo>
                    <a:pt x="0" y="133731"/>
                  </a:lnTo>
                  <a:lnTo>
                    <a:pt x="92138" y="133731"/>
                  </a:lnTo>
                  <a:lnTo>
                    <a:pt x="92138" y="119253"/>
                  </a:lnTo>
                  <a:close/>
                </a:path>
                <a:path w="141604" h="133984">
                  <a:moveTo>
                    <a:pt x="141325" y="76238"/>
                  </a:moveTo>
                  <a:lnTo>
                    <a:pt x="94449" y="76238"/>
                  </a:lnTo>
                  <a:lnTo>
                    <a:pt x="94449" y="89090"/>
                  </a:lnTo>
                  <a:lnTo>
                    <a:pt x="141325" y="89090"/>
                  </a:lnTo>
                  <a:lnTo>
                    <a:pt x="141325" y="76238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524481" y="375978"/>
              <a:ext cx="162120" cy="13606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715303" y="364458"/>
              <a:ext cx="117885" cy="147585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" name="object 6"/>
          <p:cNvGrpSpPr/>
          <p:nvPr/>
        </p:nvGrpSpPr>
        <p:grpSpPr>
          <a:xfrm>
            <a:off x="895769" y="368535"/>
            <a:ext cx="690245" cy="187325"/>
            <a:chOff x="895769" y="368535"/>
            <a:chExt cx="690245" cy="187325"/>
          </a:xfrm>
        </p:grpSpPr>
        <p:sp>
          <p:nvSpPr>
            <p:cNvPr id="7" name="object 7"/>
            <p:cNvSpPr/>
            <p:nvPr/>
          </p:nvSpPr>
          <p:spPr>
            <a:xfrm>
              <a:off x="895769" y="377097"/>
              <a:ext cx="421251" cy="134947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336631" y="368535"/>
              <a:ext cx="138636" cy="143508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494409" y="408082"/>
              <a:ext cx="91119" cy="147178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/>
          <p:nvPr/>
        </p:nvSpPr>
        <p:spPr>
          <a:xfrm>
            <a:off x="346094" y="611114"/>
            <a:ext cx="254870" cy="16837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670884" y="611114"/>
            <a:ext cx="17145" cy="133985"/>
          </a:xfrm>
          <a:custGeom>
            <a:avLst/>
            <a:gdLst/>
            <a:ahLst/>
            <a:cxnLst/>
            <a:rect l="l" t="t" r="r" b="b"/>
            <a:pathLst>
              <a:path w="17145" h="133984">
                <a:moveTo>
                  <a:pt x="16919" y="0"/>
                </a:moveTo>
                <a:lnTo>
                  <a:pt x="0" y="0"/>
                </a:lnTo>
                <a:lnTo>
                  <a:pt x="0" y="133724"/>
                </a:lnTo>
                <a:lnTo>
                  <a:pt x="16919" y="133724"/>
                </a:lnTo>
                <a:lnTo>
                  <a:pt x="16919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2" name="object 12"/>
          <p:cNvGrpSpPr/>
          <p:nvPr/>
        </p:nvGrpSpPr>
        <p:grpSpPr>
          <a:xfrm>
            <a:off x="720012" y="643322"/>
            <a:ext cx="397510" cy="104139"/>
            <a:chOff x="720012" y="643322"/>
            <a:chExt cx="397510" cy="104139"/>
          </a:xfrm>
        </p:grpSpPr>
        <p:sp>
          <p:nvSpPr>
            <p:cNvPr id="13" name="object 13"/>
            <p:cNvSpPr/>
            <p:nvPr/>
          </p:nvSpPr>
          <p:spPr>
            <a:xfrm>
              <a:off x="828662" y="643322"/>
              <a:ext cx="79296" cy="10151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720012" y="643322"/>
              <a:ext cx="79296" cy="10151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931198" y="643322"/>
              <a:ext cx="83985" cy="103962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038218" y="643322"/>
              <a:ext cx="79296" cy="10151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/>
          <p:nvPr/>
        </p:nvSpPr>
        <p:spPr>
          <a:xfrm>
            <a:off x="344766" y="893624"/>
            <a:ext cx="1353683" cy="239349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aphicFrame>
        <p:nvGraphicFramePr>
          <p:cNvPr id="18" name="object 18"/>
          <p:cNvGraphicFramePr>
            <a:graphicFrameLocks noGrp="1"/>
          </p:cNvGraphicFramePr>
          <p:nvPr/>
        </p:nvGraphicFramePr>
        <p:xfrm>
          <a:off x="44923" y="67386"/>
          <a:ext cx="20018375" cy="46723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31845"/>
                <a:gridCol w="3335654"/>
                <a:gridCol w="3335654"/>
                <a:gridCol w="3335654"/>
                <a:gridCol w="3335654"/>
                <a:gridCol w="3331844"/>
              </a:tblGrid>
              <a:tr h="466431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9" name="object 19"/>
          <p:cNvSpPr/>
          <p:nvPr/>
        </p:nvSpPr>
        <p:spPr>
          <a:xfrm>
            <a:off x="93810" y="176300"/>
            <a:ext cx="0" cy="4482465"/>
          </a:xfrm>
          <a:custGeom>
            <a:avLst/>
            <a:gdLst/>
            <a:ahLst/>
            <a:cxnLst/>
            <a:rect l="l" t="t" r="r" b="b"/>
            <a:pathLst>
              <a:path w="0" h="4482465">
                <a:moveTo>
                  <a:pt x="0" y="0"/>
                </a:moveTo>
                <a:lnTo>
                  <a:pt x="0" y="4481905"/>
                </a:lnTo>
              </a:path>
            </a:pathLst>
          </a:custGeom>
          <a:ln w="792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20010266" y="148801"/>
            <a:ext cx="0" cy="4482465"/>
          </a:xfrm>
          <a:custGeom>
            <a:avLst/>
            <a:gdLst/>
            <a:ahLst/>
            <a:cxnLst/>
            <a:rect l="l" t="t" r="r" b="b"/>
            <a:pathLst>
              <a:path w="0" h="4482465">
                <a:moveTo>
                  <a:pt x="0" y="4481905"/>
                </a:moveTo>
                <a:lnTo>
                  <a:pt x="0" y="0"/>
                </a:lnTo>
              </a:path>
            </a:pathLst>
          </a:custGeom>
          <a:ln w="792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93810" y="4685698"/>
            <a:ext cx="27940" cy="27940"/>
          </a:xfrm>
          <a:custGeom>
            <a:avLst/>
            <a:gdLst/>
            <a:ahLst/>
            <a:cxnLst/>
            <a:rect l="l" t="t" r="r" b="b"/>
            <a:pathLst>
              <a:path w="27939" h="27939">
                <a:moveTo>
                  <a:pt x="0" y="0"/>
                </a:moveTo>
                <a:lnTo>
                  <a:pt x="0" y="27497"/>
                </a:lnTo>
                <a:lnTo>
                  <a:pt x="27663" y="27497"/>
                </a:lnTo>
              </a:path>
            </a:pathLst>
          </a:custGeom>
          <a:ln w="792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19982606" y="4685698"/>
            <a:ext cx="27940" cy="27940"/>
          </a:xfrm>
          <a:custGeom>
            <a:avLst/>
            <a:gdLst/>
            <a:ahLst/>
            <a:cxnLst/>
            <a:rect l="l" t="t" r="r" b="b"/>
            <a:pathLst>
              <a:path w="27940" h="27939">
                <a:moveTo>
                  <a:pt x="0" y="27497"/>
                </a:moveTo>
                <a:lnTo>
                  <a:pt x="27663" y="27497"/>
                </a:lnTo>
                <a:lnTo>
                  <a:pt x="27663" y="0"/>
                </a:lnTo>
              </a:path>
            </a:pathLst>
          </a:custGeom>
          <a:ln w="792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19982606" y="93812"/>
            <a:ext cx="27940" cy="27940"/>
          </a:xfrm>
          <a:custGeom>
            <a:avLst/>
            <a:gdLst/>
            <a:ahLst/>
            <a:cxnLst/>
            <a:rect l="l" t="t" r="r" b="b"/>
            <a:pathLst>
              <a:path w="27940" h="27939">
                <a:moveTo>
                  <a:pt x="27663" y="27497"/>
                </a:moveTo>
                <a:lnTo>
                  <a:pt x="27663" y="0"/>
                </a:lnTo>
                <a:lnTo>
                  <a:pt x="0" y="0"/>
                </a:lnTo>
              </a:path>
            </a:pathLst>
          </a:custGeom>
          <a:ln w="792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93810" y="93812"/>
            <a:ext cx="27940" cy="27940"/>
          </a:xfrm>
          <a:custGeom>
            <a:avLst/>
            <a:gdLst/>
            <a:ahLst/>
            <a:cxnLst/>
            <a:rect l="l" t="t" r="r" b="b"/>
            <a:pathLst>
              <a:path w="27939" h="27939">
                <a:moveTo>
                  <a:pt x="27663" y="0"/>
                </a:moveTo>
                <a:lnTo>
                  <a:pt x="0" y="0"/>
                </a:lnTo>
                <a:lnTo>
                  <a:pt x="0" y="27497"/>
                </a:lnTo>
              </a:path>
            </a:pathLst>
          </a:custGeom>
          <a:ln w="792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3380630" y="0"/>
            <a:ext cx="0" cy="4807585"/>
          </a:xfrm>
          <a:custGeom>
            <a:avLst/>
            <a:gdLst/>
            <a:ahLst/>
            <a:cxnLst/>
            <a:rect l="l" t="t" r="r" b="b"/>
            <a:pathLst>
              <a:path w="0" h="4807585">
                <a:moveTo>
                  <a:pt x="0" y="0"/>
                </a:moveTo>
                <a:lnTo>
                  <a:pt x="0" y="4807008"/>
                </a:lnTo>
              </a:path>
            </a:pathLst>
          </a:custGeom>
          <a:ln w="792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6716336" y="0"/>
            <a:ext cx="0" cy="4807585"/>
          </a:xfrm>
          <a:custGeom>
            <a:avLst/>
            <a:gdLst/>
            <a:ahLst/>
            <a:cxnLst/>
            <a:rect l="l" t="t" r="r" b="b"/>
            <a:pathLst>
              <a:path w="0" h="4807585">
                <a:moveTo>
                  <a:pt x="0" y="0"/>
                </a:moveTo>
                <a:lnTo>
                  <a:pt x="0" y="4807008"/>
                </a:lnTo>
              </a:path>
            </a:pathLst>
          </a:custGeom>
          <a:ln w="792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10052041" y="0"/>
            <a:ext cx="0" cy="4807585"/>
          </a:xfrm>
          <a:custGeom>
            <a:avLst/>
            <a:gdLst/>
            <a:ahLst/>
            <a:cxnLst/>
            <a:rect l="l" t="t" r="r" b="b"/>
            <a:pathLst>
              <a:path w="0" h="4807585">
                <a:moveTo>
                  <a:pt x="0" y="0"/>
                </a:moveTo>
                <a:lnTo>
                  <a:pt x="0" y="4807008"/>
                </a:lnTo>
              </a:path>
            </a:pathLst>
          </a:custGeom>
          <a:ln w="792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13387747" y="0"/>
            <a:ext cx="0" cy="4807585"/>
          </a:xfrm>
          <a:custGeom>
            <a:avLst/>
            <a:gdLst/>
            <a:ahLst/>
            <a:cxnLst/>
            <a:rect l="l" t="t" r="r" b="b"/>
            <a:pathLst>
              <a:path w="0" h="4807585">
                <a:moveTo>
                  <a:pt x="0" y="0"/>
                </a:moveTo>
                <a:lnTo>
                  <a:pt x="0" y="4807008"/>
                </a:lnTo>
              </a:path>
            </a:pathLst>
          </a:custGeom>
          <a:ln w="792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16723452" y="0"/>
            <a:ext cx="0" cy="4807585"/>
          </a:xfrm>
          <a:custGeom>
            <a:avLst/>
            <a:gdLst/>
            <a:ahLst/>
            <a:cxnLst/>
            <a:rect l="l" t="t" r="r" b="b"/>
            <a:pathLst>
              <a:path w="0" h="4807585">
                <a:moveTo>
                  <a:pt x="0" y="0"/>
                </a:moveTo>
                <a:lnTo>
                  <a:pt x="0" y="4807008"/>
                </a:lnTo>
              </a:path>
            </a:pathLst>
          </a:custGeom>
          <a:ln w="792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zfalz_A5_12-seitig_PDF-Vorlage.indd</dc:title>
  <dcterms:created xsi:type="dcterms:W3CDTF">2020-10-01T13:10:05Z</dcterms:created>
  <dcterms:modified xsi:type="dcterms:W3CDTF">2020-10-01T13:10:05Z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2019-05-06T00:00:00Z</vt:filetime>
  </property>
  <property fmtid="{D5CDD505-2E9C-101B-9397-08002B2CF9AE}" pid="3" name="Creator">
    <vt:lpwstr>Adobe InDesign 14.0 (Windows)</vt:lpwstr>
  </property>
  <property fmtid="{D5CDD505-2E9C-101B-9397-08002B2CF9AE}" pid="4" name="LastSaved">
    <vt:filetime>2020-10-01T00:00:00Z</vt:filetime>
  </property>
</Properties>
</file>