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467100"/>
  <p:notesSz cx="20104100" cy="3467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074801"/>
            <a:ext cx="17088486" cy="7280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1941576"/>
            <a:ext cx="14072870" cy="866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797433"/>
            <a:ext cx="8745284" cy="22882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797433"/>
            <a:ext cx="8745284" cy="22882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38684"/>
            <a:ext cx="18093690" cy="5547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797433"/>
            <a:ext cx="18093690" cy="22882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224403"/>
            <a:ext cx="6433312" cy="173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224403"/>
            <a:ext cx="4623943" cy="173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224403"/>
            <a:ext cx="4623943" cy="173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7234" y="5"/>
            <a:ext cx="19970115" cy="3463290"/>
            <a:chOff x="67234" y="5"/>
            <a:chExt cx="19970115" cy="3463290"/>
          </a:xfrm>
        </p:grpSpPr>
        <p:sp>
          <p:nvSpPr>
            <p:cNvPr id="3" name="object 3"/>
            <p:cNvSpPr/>
            <p:nvPr/>
          </p:nvSpPr>
          <p:spPr>
            <a:xfrm>
              <a:off x="73164" y="73176"/>
              <a:ext cx="19958050" cy="3316604"/>
            </a:xfrm>
            <a:custGeom>
              <a:avLst/>
              <a:gdLst/>
              <a:ahLst/>
              <a:cxnLst/>
              <a:rect l="l" t="t" r="r" b="b"/>
              <a:pathLst>
                <a:path w="19958050" h="3316604">
                  <a:moveTo>
                    <a:pt x="0" y="3316408"/>
                  </a:moveTo>
                  <a:lnTo>
                    <a:pt x="19957736" y="3316408"/>
                  </a:lnTo>
                  <a:lnTo>
                    <a:pt x="19957736" y="0"/>
                  </a:lnTo>
                  <a:lnTo>
                    <a:pt x="0" y="0"/>
                  </a:lnTo>
                  <a:lnTo>
                    <a:pt x="0" y="3316408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402" y="266012"/>
              <a:ext cx="0" cy="2973070"/>
            </a:xfrm>
            <a:custGeom>
              <a:avLst/>
              <a:gdLst/>
              <a:ahLst/>
              <a:cxnLst/>
              <a:rect l="l" t="t" r="r" b="b"/>
              <a:pathLst>
                <a:path w="0" h="2973070">
                  <a:moveTo>
                    <a:pt x="0" y="0"/>
                  </a:moveTo>
                  <a:lnTo>
                    <a:pt x="0" y="297259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65338" y="3322342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0" y="0"/>
                  </a:moveTo>
                  <a:lnTo>
                    <a:pt x="19615041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63669" y="224140"/>
              <a:ext cx="0" cy="2973070"/>
            </a:xfrm>
            <a:custGeom>
              <a:avLst/>
              <a:gdLst/>
              <a:ahLst/>
              <a:cxnLst/>
              <a:rect l="l" t="t" r="r" b="b"/>
              <a:pathLst>
                <a:path w="0" h="2973070">
                  <a:moveTo>
                    <a:pt x="0" y="2972598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23690" y="140410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19615041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0402" y="140412"/>
              <a:ext cx="19823430" cy="3181985"/>
            </a:xfrm>
            <a:custGeom>
              <a:avLst/>
              <a:gdLst/>
              <a:ahLst/>
              <a:cxnLst/>
              <a:rect l="l" t="t" r="r" b="b"/>
              <a:pathLst>
                <a:path w="19823430" h="3181985">
                  <a:moveTo>
                    <a:pt x="0" y="3140061"/>
                  </a:moveTo>
                  <a:lnTo>
                    <a:pt x="0" y="3181927"/>
                  </a:lnTo>
                  <a:lnTo>
                    <a:pt x="41640" y="3181927"/>
                  </a:lnTo>
                </a:path>
                <a:path w="19823430" h="3181985">
                  <a:moveTo>
                    <a:pt x="19781615" y="3181927"/>
                  </a:moveTo>
                  <a:lnTo>
                    <a:pt x="19823267" y="3181927"/>
                  </a:lnTo>
                  <a:lnTo>
                    <a:pt x="19823267" y="3140061"/>
                  </a:lnTo>
                </a:path>
                <a:path w="19823430" h="3181985">
                  <a:moveTo>
                    <a:pt x="19823267" y="41865"/>
                  </a:moveTo>
                  <a:lnTo>
                    <a:pt x="19823267" y="0"/>
                  </a:lnTo>
                  <a:lnTo>
                    <a:pt x="19781615" y="0"/>
                  </a:lnTo>
                </a:path>
                <a:path w="19823430" h="3181985">
                  <a:moveTo>
                    <a:pt x="41640" y="0"/>
                  </a:moveTo>
                  <a:lnTo>
                    <a:pt x="0" y="0"/>
                  </a:lnTo>
                  <a:lnTo>
                    <a:pt x="0" y="41865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395505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20014" y="2126771"/>
              <a:ext cx="144780" cy="136525"/>
            </a:xfrm>
            <a:custGeom>
              <a:avLst/>
              <a:gdLst/>
              <a:ahLst/>
              <a:cxnLst/>
              <a:rect l="l" t="t" r="r" b="b"/>
              <a:pathLst>
                <a:path w="144779" h="136525">
                  <a:moveTo>
                    <a:pt x="93726" y="121323"/>
                  </a:moveTo>
                  <a:lnTo>
                    <a:pt x="21361" y="121323"/>
                  </a:lnTo>
                  <a:lnTo>
                    <a:pt x="93103" y="10160"/>
                  </a:lnTo>
                  <a:lnTo>
                    <a:pt x="93103" y="0"/>
                  </a:lnTo>
                  <a:lnTo>
                    <a:pt x="6426" y="0"/>
                  </a:lnTo>
                  <a:lnTo>
                    <a:pt x="6426" y="14516"/>
                  </a:lnTo>
                  <a:lnTo>
                    <a:pt x="71539" y="14516"/>
                  </a:lnTo>
                  <a:lnTo>
                    <a:pt x="0" y="125666"/>
                  </a:lnTo>
                  <a:lnTo>
                    <a:pt x="0" y="136042"/>
                  </a:lnTo>
                  <a:lnTo>
                    <a:pt x="93726" y="136042"/>
                  </a:lnTo>
                  <a:lnTo>
                    <a:pt x="93726" y="121323"/>
                  </a:lnTo>
                  <a:close/>
                </a:path>
                <a:path w="144779" h="136525">
                  <a:moveTo>
                    <a:pt x="144513" y="77558"/>
                  </a:moveTo>
                  <a:lnTo>
                    <a:pt x="96824" y="77558"/>
                  </a:lnTo>
                  <a:lnTo>
                    <a:pt x="96824" y="90627"/>
                  </a:lnTo>
                  <a:lnTo>
                    <a:pt x="144513" y="90627"/>
                  </a:lnTo>
                  <a:lnTo>
                    <a:pt x="144513" y="7755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94048" y="2126767"/>
              <a:ext cx="165591" cy="13852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89357" y="2115154"/>
              <a:ext cx="120403" cy="15014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73425" y="2130500"/>
              <a:ext cx="74656" cy="1323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67575" y="2128011"/>
              <a:ext cx="86360" cy="135255"/>
            </a:xfrm>
            <a:custGeom>
              <a:avLst/>
              <a:gdLst/>
              <a:ahLst/>
              <a:cxnLst/>
              <a:rect l="l" t="t" r="r" b="b"/>
              <a:pathLst>
                <a:path w="86359" h="135255">
                  <a:moveTo>
                    <a:pt x="40023" y="0"/>
                  </a:moveTo>
                  <a:lnTo>
                    <a:pt x="31314" y="0"/>
                  </a:lnTo>
                  <a:lnTo>
                    <a:pt x="23848" y="1831"/>
                  </a:lnTo>
                  <a:lnTo>
                    <a:pt x="11405" y="9159"/>
                  </a:lnTo>
                  <a:lnTo>
                    <a:pt x="5530" y="14032"/>
                  </a:lnTo>
                  <a:lnTo>
                    <a:pt x="0" y="20115"/>
                  </a:lnTo>
                  <a:lnTo>
                    <a:pt x="9746" y="29862"/>
                  </a:lnTo>
                  <a:lnTo>
                    <a:pt x="13617" y="25438"/>
                  </a:lnTo>
                  <a:lnTo>
                    <a:pt x="17903" y="21671"/>
                  </a:lnTo>
                  <a:lnTo>
                    <a:pt x="27304" y="15449"/>
                  </a:lnTo>
                  <a:lnTo>
                    <a:pt x="32420" y="13894"/>
                  </a:lnTo>
                  <a:lnTo>
                    <a:pt x="46383" y="13894"/>
                  </a:lnTo>
                  <a:lnTo>
                    <a:pt x="52673" y="16313"/>
                  </a:lnTo>
                  <a:lnTo>
                    <a:pt x="60969" y="25991"/>
                  </a:lnTo>
                  <a:lnTo>
                    <a:pt x="63042" y="32212"/>
                  </a:lnTo>
                  <a:lnTo>
                    <a:pt x="63042" y="45208"/>
                  </a:lnTo>
                  <a:lnTo>
                    <a:pt x="38053" y="86087"/>
                  </a:lnTo>
                  <a:lnTo>
                    <a:pt x="829" y="124634"/>
                  </a:lnTo>
                  <a:lnTo>
                    <a:pt x="829" y="134795"/>
                  </a:lnTo>
                  <a:lnTo>
                    <a:pt x="86269" y="134795"/>
                  </a:lnTo>
                  <a:lnTo>
                    <a:pt x="86269" y="120071"/>
                  </a:lnTo>
                  <a:lnTo>
                    <a:pt x="44448" y="120071"/>
                  </a:lnTo>
                  <a:lnTo>
                    <a:pt x="25714" y="121316"/>
                  </a:lnTo>
                  <a:lnTo>
                    <a:pt x="31501" y="115282"/>
                  </a:lnTo>
                  <a:lnTo>
                    <a:pt x="60645" y="82329"/>
                  </a:lnTo>
                  <a:lnTo>
                    <a:pt x="79633" y="45208"/>
                  </a:lnTo>
                  <a:lnTo>
                    <a:pt x="79633" y="38987"/>
                  </a:lnTo>
                  <a:lnTo>
                    <a:pt x="56510" y="2670"/>
                  </a:lnTo>
                  <a:lnTo>
                    <a:pt x="48759" y="667"/>
                  </a:lnTo>
                  <a:lnTo>
                    <a:pt x="400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19048" y="2119301"/>
              <a:ext cx="1476565" cy="41807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09956" y="2653482"/>
              <a:ext cx="1397485" cy="24349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25282" y="569688"/>
              <a:ext cx="16091535" cy="2304415"/>
            </a:xfrm>
            <a:custGeom>
              <a:avLst/>
              <a:gdLst/>
              <a:ahLst/>
              <a:cxnLst/>
              <a:rect l="l" t="t" r="r" b="b"/>
              <a:pathLst>
                <a:path w="16091535" h="2304415">
                  <a:moveTo>
                    <a:pt x="14439" y="2293988"/>
                  </a:moveTo>
                  <a:lnTo>
                    <a:pt x="13741" y="2292108"/>
                  </a:lnTo>
                  <a:lnTo>
                    <a:pt x="10909" y="2289276"/>
                  </a:lnTo>
                  <a:lnTo>
                    <a:pt x="9220" y="2288565"/>
                  </a:lnTo>
                  <a:lnTo>
                    <a:pt x="5257" y="2288565"/>
                  </a:lnTo>
                  <a:lnTo>
                    <a:pt x="3543" y="2289276"/>
                  </a:lnTo>
                  <a:lnTo>
                    <a:pt x="711" y="2292108"/>
                  </a:lnTo>
                  <a:lnTo>
                    <a:pt x="0" y="2293988"/>
                  </a:lnTo>
                  <a:lnTo>
                    <a:pt x="0" y="2296337"/>
                  </a:lnTo>
                  <a:lnTo>
                    <a:pt x="0" y="2298522"/>
                  </a:lnTo>
                  <a:lnTo>
                    <a:pt x="711" y="2300325"/>
                  </a:lnTo>
                  <a:lnTo>
                    <a:pt x="3543" y="2303157"/>
                  </a:lnTo>
                  <a:lnTo>
                    <a:pt x="5257" y="2303869"/>
                  </a:lnTo>
                  <a:lnTo>
                    <a:pt x="9220" y="2303869"/>
                  </a:lnTo>
                  <a:lnTo>
                    <a:pt x="10909" y="2303157"/>
                  </a:lnTo>
                  <a:lnTo>
                    <a:pt x="13741" y="2300325"/>
                  </a:lnTo>
                  <a:lnTo>
                    <a:pt x="14439" y="2298522"/>
                  </a:lnTo>
                  <a:lnTo>
                    <a:pt x="14439" y="2293988"/>
                  </a:lnTo>
                  <a:close/>
                </a:path>
                <a:path w="16091535" h="2304415">
                  <a:moveTo>
                    <a:pt x="16015297" y="13982"/>
                  </a:moveTo>
                  <a:lnTo>
                    <a:pt x="15835821" y="13982"/>
                  </a:lnTo>
                  <a:lnTo>
                    <a:pt x="15835821" y="39382"/>
                  </a:lnTo>
                  <a:lnTo>
                    <a:pt x="15909849" y="39382"/>
                  </a:lnTo>
                  <a:lnTo>
                    <a:pt x="15909849" y="259092"/>
                  </a:lnTo>
                  <a:lnTo>
                    <a:pt x="15941269" y="259092"/>
                  </a:lnTo>
                  <a:lnTo>
                    <a:pt x="15941269" y="39382"/>
                  </a:lnTo>
                  <a:lnTo>
                    <a:pt x="16015297" y="39382"/>
                  </a:lnTo>
                  <a:lnTo>
                    <a:pt x="16015297" y="13982"/>
                  </a:lnTo>
                  <a:close/>
                </a:path>
                <a:path w="16091535" h="2304415">
                  <a:moveTo>
                    <a:pt x="16085147" y="77025"/>
                  </a:moveTo>
                  <a:lnTo>
                    <a:pt x="16054489" y="77025"/>
                  </a:lnTo>
                  <a:lnTo>
                    <a:pt x="16054489" y="258749"/>
                  </a:lnTo>
                  <a:lnTo>
                    <a:pt x="16085147" y="258749"/>
                  </a:lnTo>
                  <a:lnTo>
                    <a:pt x="16085147" y="77025"/>
                  </a:lnTo>
                  <a:close/>
                </a:path>
                <a:path w="16091535" h="2304415">
                  <a:moveTo>
                    <a:pt x="16091510" y="13830"/>
                  </a:moveTo>
                  <a:lnTo>
                    <a:pt x="16089452" y="9029"/>
                  </a:lnTo>
                  <a:lnTo>
                    <a:pt x="16081223" y="1803"/>
                  </a:lnTo>
                  <a:lnTo>
                    <a:pt x="16076181" y="0"/>
                  </a:lnTo>
                  <a:lnTo>
                    <a:pt x="16064205" y="0"/>
                  </a:lnTo>
                  <a:lnTo>
                    <a:pt x="16059163" y="1803"/>
                  </a:lnTo>
                  <a:lnTo>
                    <a:pt x="16050933" y="9029"/>
                  </a:lnTo>
                  <a:lnTo>
                    <a:pt x="16048876" y="13830"/>
                  </a:lnTo>
                  <a:lnTo>
                    <a:pt x="16048876" y="25552"/>
                  </a:lnTo>
                  <a:lnTo>
                    <a:pt x="16050933" y="30289"/>
                  </a:lnTo>
                  <a:lnTo>
                    <a:pt x="16059163" y="37769"/>
                  </a:lnTo>
                  <a:lnTo>
                    <a:pt x="16064205" y="39636"/>
                  </a:lnTo>
                  <a:lnTo>
                    <a:pt x="16076181" y="39636"/>
                  </a:lnTo>
                  <a:lnTo>
                    <a:pt x="16081223" y="37769"/>
                  </a:lnTo>
                  <a:lnTo>
                    <a:pt x="16089452" y="30289"/>
                  </a:lnTo>
                  <a:lnTo>
                    <a:pt x="16091510" y="25552"/>
                  </a:lnTo>
                  <a:lnTo>
                    <a:pt x="16091510" y="1383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944840" y="595855"/>
              <a:ext cx="281190" cy="23706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267574" y="562202"/>
              <a:ext cx="50165" cy="271145"/>
            </a:xfrm>
            <a:custGeom>
              <a:avLst/>
              <a:gdLst/>
              <a:ahLst/>
              <a:cxnLst/>
              <a:rect l="l" t="t" r="r" b="b"/>
              <a:pathLst>
                <a:path w="50165" h="271144">
                  <a:moveTo>
                    <a:pt x="30661" y="0"/>
                  </a:moveTo>
                  <a:lnTo>
                    <a:pt x="0" y="0"/>
                  </a:lnTo>
                  <a:lnTo>
                    <a:pt x="0" y="229589"/>
                  </a:lnTo>
                  <a:lnTo>
                    <a:pt x="17480" y="268103"/>
                  </a:lnTo>
                  <a:lnTo>
                    <a:pt x="32531" y="270721"/>
                  </a:lnTo>
                  <a:lnTo>
                    <a:pt x="36769" y="270721"/>
                  </a:lnTo>
                  <a:lnTo>
                    <a:pt x="40259" y="270471"/>
                  </a:lnTo>
                  <a:lnTo>
                    <a:pt x="45743" y="269474"/>
                  </a:lnTo>
                  <a:lnTo>
                    <a:pt x="48111" y="268726"/>
                  </a:lnTo>
                  <a:lnTo>
                    <a:pt x="50105" y="267729"/>
                  </a:lnTo>
                  <a:lnTo>
                    <a:pt x="45992" y="244546"/>
                  </a:lnTo>
                  <a:lnTo>
                    <a:pt x="42938" y="245294"/>
                  </a:lnTo>
                  <a:lnTo>
                    <a:pt x="37018" y="245294"/>
                  </a:lnTo>
                  <a:lnTo>
                    <a:pt x="35024" y="244297"/>
                  </a:lnTo>
                  <a:lnTo>
                    <a:pt x="31534" y="240308"/>
                  </a:lnTo>
                  <a:lnTo>
                    <a:pt x="30661" y="236818"/>
                  </a:lnTo>
                  <a:lnTo>
                    <a:pt x="306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343704" y="642222"/>
              <a:ext cx="134238" cy="190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506021" y="642222"/>
              <a:ext cx="153984" cy="19070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695267" y="569681"/>
              <a:ext cx="43180" cy="259079"/>
            </a:xfrm>
            <a:custGeom>
              <a:avLst/>
              <a:gdLst/>
              <a:ahLst/>
              <a:cxnLst/>
              <a:rect l="l" t="t" r="r" b="b"/>
              <a:pathLst>
                <a:path w="43180" h="259080">
                  <a:moveTo>
                    <a:pt x="27296" y="0"/>
                  </a:moveTo>
                  <a:lnTo>
                    <a:pt x="15330" y="0"/>
                  </a:lnTo>
                  <a:lnTo>
                    <a:pt x="10282" y="1807"/>
                  </a:lnTo>
                  <a:lnTo>
                    <a:pt x="2056" y="9036"/>
                  </a:lnTo>
                  <a:lnTo>
                    <a:pt x="0" y="13835"/>
                  </a:lnTo>
                  <a:lnTo>
                    <a:pt x="0" y="25551"/>
                  </a:lnTo>
                  <a:lnTo>
                    <a:pt x="2056" y="30287"/>
                  </a:lnTo>
                  <a:lnTo>
                    <a:pt x="10282" y="37766"/>
                  </a:lnTo>
                  <a:lnTo>
                    <a:pt x="15330" y="39635"/>
                  </a:lnTo>
                  <a:lnTo>
                    <a:pt x="27296" y="39635"/>
                  </a:lnTo>
                  <a:lnTo>
                    <a:pt x="32344" y="37766"/>
                  </a:lnTo>
                  <a:lnTo>
                    <a:pt x="40570" y="30287"/>
                  </a:lnTo>
                  <a:lnTo>
                    <a:pt x="42627" y="25551"/>
                  </a:lnTo>
                  <a:lnTo>
                    <a:pt x="42627" y="13835"/>
                  </a:lnTo>
                  <a:lnTo>
                    <a:pt x="40570" y="9036"/>
                  </a:lnTo>
                  <a:lnTo>
                    <a:pt x="32344" y="1807"/>
                  </a:lnTo>
                  <a:lnTo>
                    <a:pt x="27296" y="0"/>
                  </a:lnTo>
                  <a:close/>
                </a:path>
                <a:path w="43180" h="259080">
                  <a:moveTo>
                    <a:pt x="36270" y="77028"/>
                  </a:moveTo>
                  <a:lnTo>
                    <a:pt x="5608" y="77028"/>
                  </a:lnTo>
                  <a:lnTo>
                    <a:pt x="5608" y="258755"/>
                  </a:lnTo>
                  <a:lnTo>
                    <a:pt x="36270" y="258755"/>
                  </a:lnTo>
                  <a:lnTo>
                    <a:pt x="36270" y="770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765902" y="595855"/>
              <a:ext cx="281190" cy="23706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52311" y="562202"/>
              <a:ext cx="1443234" cy="27072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723772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052039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380306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708573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0017" y="435379"/>
            <a:ext cx="490220" cy="150495"/>
            <a:chOff x="420017" y="435379"/>
            <a:chExt cx="490220" cy="150495"/>
          </a:xfrm>
        </p:grpSpPr>
        <p:sp>
          <p:nvSpPr>
            <p:cNvPr id="3" name="object 3"/>
            <p:cNvSpPr/>
            <p:nvPr/>
          </p:nvSpPr>
          <p:spPr>
            <a:xfrm>
              <a:off x="420014" y="446993"/>
              <a:ext cx="144780" cy="136525"/>
            </a:xfrm>
            <a:custGeom>
              <a:avLst/>
              <a:gdLst/>
              <a:ahLst/>
              <a:cxnLst/>
              <a:rect l="l" t="t" r="r" b="b"/>
              <a:pathLst>
                <a:path w="144779" h="136525">
                  <a:moveTo>
                    <a:pt x="93726" y="121323"/>
                  </a:moveTo>
                  <a:lnTo>
                    <a:pt x="21361" y="121323"/>
                  </a:lnTo>
                  <a:lnTo>
                    <a:pt x="93103" y="10172"/>
                  </a:lnTo>
                  <a:lnTo>
                    <a:pt x="93103" y="0"/>
                  </a:lnTo>
                  <a:lnTo>
                    <a:pt x="6426" y="0"/>
                  </a:lnTo>
                  <a:lnTo>
                    <a:pt x="6426" y="14516"/>
                  </a:lnTo>
                  <a:lnTo>
                    <a:pt x="71539" y="14516"/>
                  </a:lnTo>
                  <a:lnTo>
                    <a:pt x="0" y="125679"/>
                  </a:lnTo>
                  <a:lnTo>
                    <a:pt x="0" y="136042"/>
                  </a:lnTo>
                  <a:lnTo>
                    <a:pt x="93726" y="136042"/>
                  </a:lnTo>
                  <a:lnTo>
                    <a:pt x="93726" y="121323"/>
                  </a:lnTo>
                  <a:close/>
                </a:path>
                <a:path w="144779" h="136525">
                  <a:moveTo>
                    <a:pt x="144513" y="77558"/>
                  </a:moveTo>
                  <a:lnTo>
                    <a:pt x="96824" y="77558"/>
                  </a:lnTo>
                  <a:lnTo>
                    <a:pt x="96824" y="90627"/>
                  </a:lnTo>
                  <a:lnTo>
                    <a:pt x="144513" y="90627"/>
                  </a:lnTo>
                  <a:lnTo>
                    <a:pt x="144513" y="7755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94048" y="446992"/>
              <a:ext cx="165591" cy="13852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89357" y="435379"/>
              <a:ext cx="120403" cy="15014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973425" y="439526"/>
            <a:ext cx="706120" cy="190500"/>
            <a:chOff x="973425" y="439526"/>
            <a:chExt cx="706120" cy="190500"/>
          </a:xfrm>
        </p:grpSpPr>
        <p:sp>
          <p:nvSpPr>
            <p:cNvPr id="7" name="object 7"/>
            <p:cNvSpPr/>
            <p:nvPr/>
          </p:nvSpPr>
          <p:spPr>
            <a:xfrm>
              <a:off x="973425" y="450725"/>
              <a:ext cx="74656" cy="1323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67575" y="448236"/>
              <a:ext cx="336574" cy="13728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24617" y="439526"/>
              <a:ext cx="142053" cy="14599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86703" y="479758"/>
              <a:ext cx="92697" cy="14972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419048" y="687550"/>
            <a:ext cx="882365" cy="1700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372545" y="686306"/>
            <a:ext cx="456565" cy="139065"/>
            <a:chOff x="1372545" y="686306"/>
            <a:chExt cx="456565" cy="139065"/>
          </a:xfrm>
        </p:grpSpPr>
        <p:sp>
          <p:nvSpPr>
            <p:cNvPr id="13" name="object 13"/>
            <p:cNvSpPr/>
            <p:nvPr/>
          </p:nvSpPr>
          <p:spPr>
            <a:xfrm>
              <a:off x="1372545" y="686306"/>
              <a:ext cx="17780" cy="136525"/>
            </a:xfrm>
            <a:custGeom>
              <a:avLst/>
              <a:gdLst/>
              <a:ahLst/>
              <a:cxnLst/>
              <a:rect l="l" t="t" r="r" b="b"/>
              <a:pathLst>
                <a:path w="17780" h="136525">
                  <a:moveTo>
                    <a:pt x="17212" y="0"/>
                  </a:moveTo>
                  <a:lnTo>
                    <a:pt x="0" y="0"/>
                  </a:lnTo>
                  <a:lnTo>
                    <a:pt x="0" y="136039"/>
                  </a:lnTo>
                  <a:lnTo>
                    <a:pt x="17212" y="136039"/>
                  </a:lnTo>
                  <a:lnTo>
                    <a:pt x="172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22937" y="719071"/>
              <a:ext cx="80669" cy="1032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33884" y="719071"/>
              <a:ext cx="80669" cy="1032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38693" y="719072"/>
              <a:ext cx="85439" cy="10576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48043" y="719071"/>
              <a:ext cx="80669" cy="1032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67234" y="5"/>
            <a:ext cx="19970115" cy="3463290"/>
            <a:chOff x="67234" y="5"/>
            <a:chExt cx="19970115" cy="3463290"/>
          </a:xfrm>
        </p:grpSpPr>
        <p:sp>
          <p:nvSpPr>
            <p:cNvPr id="19" name="object 19"/>
            <p:cNvSpPr/>
            <p:nvPr/>
          </p:nvSpPr>
          <p:spPr>
            <a:xfrm>
              <a:off x="409956" y="973707"/>
              <a:ext cx="1397485" cy="24349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25287" y="1178476"/>
              <a:ext cx="14604" cy="15875"/>
            </a:xfrm>
            <a:custGeom>
              <a:avLst/>
              <a:gdLst/>
              <a:ahLst/>
              <a:cxnLst/>
              <a:rect l="l" t="t" r="r" b="b"/>
              <a:pathLst>
                <a:path w="14605" h="15875">
                  <a:moveTo>
                    <a:pt x="9225" y="0"/>
                  </a:moveTo>
                  <a:lnTo>
                    <a:pt x="5260" y="0"/>
                  </a:lnTo>
                  <a:lnTo>
                    <a:pt x="3540" y="708"/>
                  </a:lnTo>
                  <a:lnTo>
                    <a:pt x="708" y="3540"/>
                  </a:lnTo>
                  <a:lnTo>
                    <a:pt x="0" y="5422"/>
                  </a:lnTo>
                  <a:lnTo>
                    <a:pt x="0" y="7769"/>
                  </a:lnTo>
                  <a:lnTo>
                    <a:pt x="0" y="9954"/>
                  </a:lnTo>
                  <a:lnTo>
                    <a:pt x="708" y="11754"/>
                  </a:lnTo>
                  <a:lnTo>
                    <a:pt x="3540" y="14587"/>
                  </a:lnTo>
                  <a:lnTo>
                    <a:pt x="5260" y="15295"/>
                  </a:lnTo>
                  <a:lnTo>
                    <a:pt x="9225" y="15295"/>
                  </a:lnTo>
                  <a:lnTo>
                    <a:pt x="10905" y="14587"/>
                  </a:lnTo>
                  <a:lnTo>
                    <a:pt x="13737" y="11754"/>
                  </a:lnTo>
                  <a:lnTo>
                    <a:pt x="14445" y="9954"/>
                  </a:lnTo>
                  <a:lnTo>
                    <a:pt x="14445" y="5422"/>
                  </a:lnTo>
                  <a:lnTo>
                    <a:pt x="13737" y="3540"/>
                  </a:lnTo>
                  <a:lnTo>
                    <a:pt x="10905" y="708"/>
                  </a:lnTo>
                  <a:lnTo>
                    <a:pt x="92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73164" y="73176"/>
              <a:ext cx="19958050" cy="3316604"/>
            </a:xfrm>
            <a:custGeom>
              <a:avLst/>
              <a:gdLst/>
              <a:ahLst/>
              <a:cxnLst/>
              <a:rect l="l" t="t" r="r" b="b"/>
              <a:pathLst>
                <a:path w="19958050" h="3316604">
                  <a:moveTo>
                    <a:pt x="0" y="3316408"/>
                  </a:moveTo>
                  <a:lnTo>
                    <a:pt x="19957736" y="3316408"/>
                  </a:lnTo>
                  <a:lnTo>
                    <a:pt x="19957736" y="0"/>
                  </a:lnTo>
                  <a:lnTo>
                    <a:pt x="0" y="0"/>
                  </a:lnTo>
                  <a:lnTo>
                    <a:pt x="0" y="3316408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40402" y="266012"/>
              <a:ext cx="0" cy="2973070"/>
            </a:xfrm>
            <a:custGeom>
              <a:avLst/>
              <a:gdLst/>
              <a:ahLst/>
              <a:cxnLst/>
              <a:rect l="l" t="t" r="r" b="b"/>
              <a:pathLst>
                <a:path w="0" h="2973070">
                  <a:moveTo>
                    <a:pt x="0" y="0"/>
                  </a:moveTo>
                  <a:lnTo>
                    <a:pt x="0" y="297259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65338" y="3322342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0" y="0"/>
                  </a:moveTo>
                  <a:lnTo>
                    <a:pt x="19615041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9963669" y="224140"/>
              <a:ext cx="0" cy="2973070"/>
            </a:xfrm>
            <a:custGeom>
              <a:avLst/>
              <a:gdLst/>
              <a:ahLst/>
              <a:cxnLst/>
              <a:rect l="l" t="t" r="r" b="b"/>
              <a:pathLst>
                <a:path w="0" h="2973070">
                  <a:moveTo>
                    <a:pt x="0" y="2972598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23690" y="140410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19615041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0402" y="140412"/>
              <a:ext cx="19823430" cy="3181985"/>
            </a:xfrm>
            <a:custGeom>
              <a:avLst/>
              <a:gdLst/>
              <a:ahLst/>
              <a:cxnLst/>
              <a:rect l="l" t="t" r="r" b="b"/>
              <a:pathLst>
                <a:path w="19823430" h="3181985">
                  <a:moveTo>
                    <a:pt x="0" y="3140061"/>
                  </a:moveTo>
                  <a:lnTo>
                    <a:pt x="0" y="3181927"/>
                  </a:lnTo>
                  <a:lnTo>
                    <a:pt x="41640" y="3181927"/>
                  </a:lnTo>
                </a:path>
                <a:path w="19823430" h="3181985">
                  <a:moveTo>
                    <a:pt x="19781615" y="3181927"/>
                  </a:moveTo>
                  <a:lnTo>
                    <a:pt x="19823267" y="3181927"/>
                  </a:lnTo>
                  <a:lnTo>
                    <a:pt x="19823267" y="3140061"/>
                  </a:lnTo>
                </a:path>
                <a:path w="19823430" h="3181985">
                  <a:moveTo>
                    <a:pt x="19823267" y="41865"/>
                  </a:moveTo>
                  <a:lnTo>
                    <a:pt x="19823267" y="0"/>
                  </a:lnTo>
                  <a:lnTo>
                    <a:pt x="19781615" y="0"/>
                  </a:lnTo>
                </a:path>
                <a:path w="19823430" h="3181985">
                  <a:moveTo>
                    <a:pt x="41640" y="0"/>
                  </a:moveTo>
                  <a:lnTo>
                    <a:pt x="0" y="0"/>
                  </a:lnTo>
                  <a:lnTo>
                    <a:pt x="0" y="41865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395505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723772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052039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380306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6708573" y="5"/>
              <a:ext cx="0" cy="3463290"/>
            </a:xfrm>
            <a:custGeom>
              <a:avLst/>
              <a:gdLst/>
              <a:ahLst/>
              <a:cxnLst/>
              <a:rect l="l" t="t" r="r" b="b"/>
              <a:pathLst>
                <a:path w="0" h="3463290">
                  <a:moveTo>
                    <a:pt x="0" y="0"/>
                  </a:moveTo>
                  <a:lnTo>
                    <a:pt x="0" y="3462748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zfalz_99x99_12-seitig_PDF-Vorlage.indd</dc:title>
  <dcterms:created xsi:type="dcterms:W3CDTF">2020-10-01T12:43:54Z</dcterms:created>
  <dcterms:modified xsi:type="dcterms:W3CDTF">2020-10-01T12:43:54Z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2019-05-07T00:00:00Z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