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838700"/>
  <p:notesSz cx="20104100" cy="4838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499997"/>
            <a:ext cx="17088486" cy="10161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709672"/>
            <a:ext cx="14072870" cy="120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12901"/>
            <a:ext cx="8745284" cy="319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12901"/>
            <a:ext cx="8745284" cy="319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93548"/>
            <a:ext cx="18093690" cy="774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12901"/>
            <a:ext cx="18093690" cy="319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499991"/>
            <a:ext cx="6433312" cy="241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499991"/>
            <a:ext cx="4623943" cy="241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499991"/>
            <a:ext cx="4623943" cy="241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7.png"/><Relationship Id="rId9" Type="http://schemas.openxmlformats.org/officeDocument/2006/relationships/image" Target="../media/image10.png"/><Relationship Id="rId10" Type="http://schemas.openxmlformats.org/officeDocument/2006/relationships/image" Target="../media/image27.png"/><Relationship Id="rId11" Type="http://schemas.openxmlformats.org/officeDocument/2006/relationships/image" Target="../media/image28.png"/><Relationship Id="rId12" Type="http://schemas.openxmlformats.org/officeDocument/2006/relationships/image" Target="../media/image2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3416" y="0"/>
            <a:ext cx="19977735" cy="4836160"/>
            <a:chOff x="63416" y="0"/>
            <a:chExt cx="19977735" cy="4836160"/>
          </a:xfrm>
        </p:grpSpPr>
        <p:sp>
          <p:nvSpPr>
            <p:cNvPr id="3" name="object 3"/>
            <p:cNvSpPr/>
            <p:nvPr/>
          </p:nvSpPr>
          <p:spPr>
            <a:xfrm>
              <a:off x="69009" y="69009"/>
              <a:ext cx="19966305" cy="4697730"/>
            </a:xfrm>
            <a:custGeom>
              <a:avLst/>
              <a:gdLst/>
              <a:ahLst/>
              <a:cxnLst/>
              <a:rect l="l" t="t" r="r" b="b"/>
              <a:pathLst>
                <a:path w="19966305" h="4697730">
                  <a:moveTo>
                    <a:pt x="0" y="4697728"/>
                  </a:moveTo>
                  <a:lnTo>
                    <a:pt x="19966023" y="4697728"/>
                  </a:lnTo>
                  <a:lnTo>
                    <a:pt x="19966023" y="0"/>
                  </a:lnTo>
                  <a:lnTo>
                    <a:pt x="0" y="0"/>
                  </a:lnTo>
                  <a:lnTo>
                    <a:pt x="0" y="4697728"/>
                  </a:lnTo>
                  <a:close/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2429" y="250639"/>
              <a:ext cx="0" cy="4373880"/>
            </a:xfrm>
            <a:custGeom>
              <a:avLst/>
              <a:gdLst/>
              <a:ahLst/>
              <a:cxnLst/>
              <a:rect l="l" t="t" r="r" b="b"/>
              <a:pathLst>
                <a:path w="0" h="4373880">
                  <a:moveTo>
                    <a:pt x="0" y="0"/>
                  </a:moveTo>
                  <a:lnTo>
                    <a:pt x="0" y="4373866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49589" y="4703314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0" y="0"/>
                  </a:moveTo>
                  <a:lnTo>
                    <a:pt x="19643918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71610" y="211235"/>
              <a:ext cx="0" cy="4373880"/>
            </a:xfrm>
            <a:custGeom>
              <a:avLst/>
              <a:gdLst/>
              <a:ahLst/>
              <a:cxnLst/>
              <a:rect l="l" t="t" r="r" b="b"/>
              <a:pathLst>
                <a:path w="0" h="4373880">
                  <a:moveTo>
                    <a:pt x="0" y="4373866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10531" y="132427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19643918" y="0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2429" y="132424"/>
              <a:ext cx="19839305" cy="4571365"/>
            </a:xfrm>
            <a:custGeom>
              <a:avLst/>
              <a:gdLst/>
              <a:ahLst/>
              <a:cxnLst/>
              <a:rect l="l" t="t" r="r" b="b"/>
              <a:pathLst>
                <a:path w="19839305" h="4571365">
                  <a:moveTo>
                    <a:pt x="0" y="4531485"/>
                  </a:moveTo>
                  <a:lnTo>
                    <a:pt x="0" y="4570884"/>
                  </a:lnTo>
                  <a:lnTo>
                    <a:pt x="39052" y="4570884"/>
                  </a:lnTo>
                </a:path>
                <a:path w="19839305" h="4571365">
                  <a:moveTo>
                    <a:pt x="19800127" y="4570884"/>
                  </a:moveTo>
                  <a:lnTo>
                    <a:pt x="19839179" y="4570884"/>
                  </a:lnTo>
                  <a:lnTo>
                    <a:pt x="19839179" y="4531485"/>
                  </a:lnTo>
                </a:path>
                <a:path w="19839305" h="4571365">
                  <a:moveTo>
                    <a:pt x="19839179" y="39410"/>
                  </a:moveTo>
                  <a:lnTo>
                    <a:pt x="19839179" y="0"/>
                  </a:lnTo>
                  <a:lnTo>
                    <a:pt x="19800127" y="0"/>
                  </a:lnTo>
                </a:path>
                <a:path w="19839305" h="4571365">
                  <a:moveTo>
                    <a:pt x="39052" y="0"/>
                  </a:moveTo>
                  <a:lnTo>
                    <a:pt x="0" y="0"/>
                  </a:lnTo>
                  <a:lnTo>
                    <a:pt x="0" y="39410"/>
                  </a:lnTo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392951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33362" y="3353936"/>
              <a:ext cx="159385" cy="149860"/>
            </a:xfrm>
            <a:custGeom>
              <a:avLst/>
              <a:gdLst/>
              <a:ahLst/>
              <a:cxnLst/>
              <a:rect l="l" t="t" r="r" b="b"/>
              <a:pathLst>
                <a:path w="159384" h="149860">
                  <a:moveTo>
                    <a:pt x="103238" y="133629"/>
                  </a:moveTo>
                  <a:lnTo>
                    <a:pt x="23520" y="133629"/>
                  </a:lnTo>
                  <a:lnTo>
                    <a:pt x="102552" y="11201"/>
                  </a:lnTo>
                  <a:lnTo>
                    <a:pt x="102552" y="0"/>
                  </a:lnTo>
                  <a:lnTo>
                    <a:pt x="7073" y="0"/>
                  </a:lnTo>
                  <a:lnTo>
                    <a:pt x="7073" y="15989"/>
                  </a:lnTo>
                  <a:lnTo>
                    <a:pt x="78803" y="15989"/>
                  </a:lnTo>
                  <a:lnTo>
                    <a:pt x="0" y="138417"/>
                  </a:lnTo>
                  <a:lnTo>
                    <a:pt x="0" y="149847"/>
                  </a:lnTo>
                  <a:lnTo>
                    <a:pt x="103238" y="149847"/>
                  </a:lnTo>
                  <a:lnTo>
                    <a:pt x="103238" y="133629"/>
                  </a:lnTo>
                  <a:close/>
                </a:path>
                <a:path w="159384" h="149860">
                  <a:moveTo>
                    <a:pt x="158889" y="85432"/>
                  </a:moveTo>
                  <a:lnTo>
                    <a:pt x="106349" y="85432"/>
                  </a:lnTo>
                  <a:lnTo>
                    <a:pt x="106349" y="99822"/>
                  </a:lnTo>
                  <a:lnTo>
                    <a:pt x="158889" y="99822"/>
                  </a:lnTo>
                  <a:lnTo>
                    <a:pt x="158889" y="8543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24503" y="3353657"/>
              <a:ext cx="182114" cy="15285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39167" y="3341142"/>
              <a:ext cx="132457" cy="16537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41748" y="3358045"/>
              <a:ext cx="82229" cy="14572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45243" y="3355304"/>
              <a:ext cx="369985" cy="1512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37567" y="3345710"/>
              <a:ext cx="156075" cy="1608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15502" y="3390023"/>
              <a:ext cx="102101" cy="164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23773" y="3617524"/>
              <a:ext cx="225826" cy="15258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69524" y="3741324"/>
              <a:ext cx="34925" cy="65405"/>
            </a:xfrm>
            <a:custGeom>
              <a:avLst/>
              <a:gdLst/>
              <a:ahLst/>
              <a:cxnLst/>
              <a:rect l="l" t="t" r="r" b="b"/>
              <a:pathLst>
                <a:path w="34925" h="65404">
                  <a:moveTo>
                    <a:pt x="23602" y="0"/>
                  </a:moveTo>
                  <a:lnTo>
                    <a:pt x="14923" y="0"/>
                  </a:lnTo>
                  <a:lnTo>
                    <a:pt x="11649" y="1180"/>
                  </a:lnTo>
                  <a:lnTo>
                    <a:pt x="6167" y="5900"/>
                  </a:lnTo>
                  <a:lnTo>
                    <a:pt x="4796" y="9136"/>
                  </a:lnTo>
                  <a:lnTo>
                    <a:pt x="4796" y="17511"/>
                  </a:lnTo>
                  <a:lnTo>
                    <a:pt x="6129" y="20747"/>
                  </a:lnTo>
                  <a:lnTo>
                    <a:pt x="11458" y="25163"/>
                  </a:lnTo>
                  <a:lnTo>
                    <a:pt x="14618" y="26267"/>
                  </a:lnTo>
                  <a:lnTo>
                    <a:pt x="20100" y="26191"/>
                  </a:lnTo>
                  <a:lnTo>
                    <a:pt x="20557" y="26039"/>
                  </a:lnTo>
                  <a:lnTo>
                    <a:pt x="20557" y="32282"/>
                  </a:lnTo>
                  <a:lnTo>
                    <a:pt x="18729" y="37764"/>
                  </a:lnTo>
                  <a:lnTo>
                    <a:pt x="11420" y="47205"/>
                  </a:lnTo>
                  <a:lnTo>
                    <a:pt x="6395" y="51012"/>
                  </a:lnTo>
                  <a:lnTo>
                    <a:pt x="0" y="53905"/>
                  </a:lnTo>
                  <a:lnTo>
                    <a:pt x="4568" y="64869"/>
                  </a:lnTo>
                  <a:lnTo>
                    <a:pt x="32491" y="36032"/>
                  </a:lnTo>
                  <a:lnTo>
                    <a:pt x="34490" y="22156"/>
                  </a:lnTo>
                  <a:lnTo>
                    <a:pt x="34490" y="15303"/>
                  </a:lnTo>
                  <a:lnTo>
                    <a:pt x="33081" y="9897"/>
                  </a:lnTo>
                  <a:lnTo>
                    <a:pt x="27447" y="1979"/>
                  </a:lnTo>
                  <a:lnTo>
                    <a:pt x="236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2489" y="3617524"/>
              <a:ext cx="227957" cy="15258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24411" y="3602448"/>
              <a:ext cx="218090" cy="16765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68769" y="3653613"/>
              <a:ext cx="88853" cy="11375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22285" y="3934079"/>
              <a:ext cx="1519754" cy="2681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960613" y="961510"/>
              <a:ext cx="16064230" cy="3215005"/>
            </a:xfrm>
            <a:custGeom>
              <a:avLst/>
              <a:gdLst/>
              <a:ahLst/>
              <a:cxnLst/>
              <a:rect l="l" t="t" r="r" b="b"/>
              <a:pathLst>
                <a:path w="16064230" h="3215004">
                  <a:moveTo>
                    <a:pt x="15913" y="3204083"/>
                  </a:moveTo>
                  <a:lnTo>
                    <a:pt x="15138" y="3202013"/>
                  </a:lnTo>
                  <a:lnTo>
                    <a:pt x="12014" y="3198901"/>
                  </a:lnTo>
                  <a:lnTo>
                    <a:pt x="10172" y="3198114"/>
                  </a:lnTo>
                  <a:lnTo>
                    <a:pt x="5803" y="3198114"/>
                  </a:lnTo>
                  <a:lnTo>
                    <a:pt x="3911" y="3198901"/>
                  </a:lnTo>
                  <a:lnTo>
                    <a:pt x="787" y="3202013"/>
                  </a:lnTo>
                  <a:lnTo>
                    <a:pt x="0" y="3204083"/>
                  </a:lnTo>
                  <a:lnTo>
                    <a:pt x="0" y="3206673"/>
                  </a:lnTo>
                  <a:lnTo>
                    <a:pt x="0" y="3209074"/>
                  </a:lnTo>
                  <a:lnTo>
                    <a:pt x="787" y="3211068"/>
                  </a:lnTo>
                  <a:lnTo>
                    <a:pt x="3911" y="3214179"/>
                  </a:lnTo>
                  <a:lnTo>
                    <a:pt x="5803" y="3214967"/>
                  </a:lnTo>
                  <a:lnTo>
                    <a:pt x="10172" y="3214967"/>
                  </a:lnTo>
                  <a:lnTo>
                    <a:pt x="12014" y="3214179"/>
                  </a:lnTo>
                  <a:lnTo>
                    <a:pt x="15138" y="3211068"/>
                  </a:lnTo>
                  <a:lnTo>
                    <a:pt x="15913" y="3209074"/>
                  </a:lnTo>
                  <a:lnTo>
                    <a:pt x="15913" y="3204083"/>
                  </a:lnTo>
                  <a:close/>
                </a:path>
                <a:path w="16064230" h="3215004">
                  <a:moveTo>
                    <a:pt x="16004197" y="10896"/>
                  </a:moveTo>
                  <a:lnTo>
                    <a:pt x="15865450" y="10896"/>
                  </a:lnTo>
                  <a:lnTo>
                    <a:pt x="15865450" y="31216"/>
                  </a:lnTo>
                  <a:lnTo>
                    <a:pt x="15922676" y="31216"/>
                  </a:lnTo>
                  <a:lnTo>
                    <a:pt x="15922676" y="200126"/>
                  </a:lnTo>
                  <a:lnTo>
                    <a:pt x="15946958" y="200126"/>
                  </a:lnTo>
                  <a:lnTo>
                    <a:pt x="15946958" y="31216"/>
                  </a:lnTo>
                  <a:lnTo>
                    <a:pt x="16004197" y="31216"/>
                  </a:lnTo>
                  <a:lnTo>
                    <a:pt x="16004197" y="10896"/>
                  </a:lnTo>
                  <a:close/>
                </a:path>
                <a:path w="16064230" h="3215004">
                  <a:moveTo>
                    <a:pt x="16058731" y="59537"/>
                  </a:moveTo>
                  <a:lnTo>
                    <a:pt x="16035033" y="59537"/>
                  </a:lnTo>
                  <a:lnTo>
                    <a:pt x="16035033" y="200012"/>
                  </a:lnTo>
                  <a:lnTo>
                    <a:pt x="16058731" y="200012"/>
                  </a:lnTo>
                  <a:lnTo>
                    <a:pt x="16058731" y="59537"/>
                  </a:lnTo>
                  <a:close/>
                </a:path>
                <a:path w="16064230" h="3215004">
                  <a:moveTo>
                    <a:pt x="16063646" y="10693"/>
                  </a:moveTo>
                  <a:lnTo>
                    <a:pt x="16062059" y="6985"/>
                  </a:lnTo>
                  <a:lnTo>
                    <a:pt x="16055696" y="1397"/>
                  </a:lnTo>
                  <a:lnTo>
                    <a:pt x="16051797" y="0"/>
                  </a:lnTo>
                  <a:lnTo>
                    <a:pt x="16042551" y="0"/>
                  </a:lnTo>
                  <a:lnTo>
                    <a:pt x="16038640" y="1397"/>
                  </a:lnTo>
                  <a:lnTo>
                    <a:pt x="16032290" y="6985"/>
                  </a:lnTo>
                  <a:lnTo>
                    <a:pt x="16030702" y="10693"/>
                  </a:lnTo>
                  <a:lnTo>
                    <a:pt x="16030702" y="19748"/>
                  </a:lnTo>
                  <a:lnTo>
                    <a:pt x="16032290" y="23406"/>
                  </a:lnTo>
                  <a:lnTo>
                    <a:pt x="16038640" y="29184"/>
                  </a:lnTo>
                  <a:lnTo>
                    <a:pt x="16042551" y="30632"/>
                  </a:lnTo>
                  <a:lnTo>
                    <a:pt x="16051797" y="30632"/>
                  </a:lnTo>
                  <a:lnTo>
                    <a:pt x="16055696" y="29184"/>
                  </a:lnTo>
                  <a:lnTo>
                    <a:pt x="16062059" y="23406"/>
                  </a:lnTo>
                  <a:lnTo>
                    <a:pt x="16063646" y="19748"/>
                  </a:lnTo>
                  <a:lnTo>
                    <a:pt x="16063646" y="1069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046492" y="981733"/>
              <a:ext cx="217936" cy="18325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297091" y="955720"/>
              <a:ext cx="38735" cy="209550"/>
            </a:xfrm>
            <a:custGeom>
              <a:avLst/>
              <a:gdLst/>
              <a:ahLst/>
              <a:cxnLst/>
              <a:rect l="l" t="t" r="r" b="b"/>
              <a:pathLst>
                <a:path w="38734" h="209550">
                  <a:moveTo>
                    <a:pt x="23701" y="0"/>
                  </a:moveTo>
                  <a:lnTo>
                    <a:pt x="0" y="0"/>
                  </a:lnTo>
                  <a:lnTo>
                    <a:pt x="0" y="187875"/>
                  </a:lnTo>
                  <a:lnTo>
                    <a:pt x="1926" y="195776"/>
                  </a:lnTo>
                  <a:lnTo>
                    <a:pt x="9634" y="206567"/>
                  </a:lnTo>
                  <a:lnTo>
                    <a:pt x="16089" y="209264"/>
                  </a:lnTo>
                  <a:lnTo>
                    <a:pt x="25146" y="209264"/>
                  </a:lnTo>
                  <a:lnTo>
                    <a:pt x="31119" y="209072"/>
                  </a:lnTo>
                  <a:lnTo>
                    <a:pt x="35359" y="208301"/>
                  </a:lnTo>
                  <a:lnTo>
                    <a:pt x="37189" y="207723"/>
                  </a:lnTo>
                  <a:lnTo>
                    <a:pt x="38731" y="206952"/>
                  </a:lnTo>
                  <a:lnTo>
                    <a:pt x="35551" y="189032"/>
                  </a:lnTo>
                  <a:lnTo>
                    <a:pt x="33191" y="189610"/>
                  </a:lnTo>
                  <a:lnTo>
                    <a:pt x="28614" y="189610"/>
                  </a:lnTo>
                  <a:lnTo>
                    <a:pt x="27073" y="188839"/>
                  </a:lnTo>
                  <a:lnTo>
                    <a:pt x="24375" y="185756"/>
                  </a:lnTo>
                  <a:lnTo>
                    <a:pt x="23701" y="183058"/>
                  </a:lnTo>
                  <a:lnTo>
                    <a:pt x="237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8356430" y="1017574"/>
              <a:ext cx="103765" cy="14741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482422" y="1017574"/>
              <a:ext cx="119028" cy="14741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629256" y="961500"/>
              <a:ext cx="33020" cy="200025"/>
            </a:xfrm>
            <a:custGeom>
              <a:avLst/>
              <a:gdLst/>
              <a:ahLst/>
              <a:cxnLst/>
              <a:rect l="l" t="t" r="r" b="b"/>
              <a:pathLst>
                <a:path w="33019" h="200025">
                  <a:moveTo>
                    <a:pt x="21099" y="0"/>
                  </a:moveTo>
                  <a:lnTo>
                    <a:pt x="11850" y="0"/>
                  </a:lnTo>
                  <a:lnTo>
                    <a:pt x="7948" y="1396"/>
                  </a:lnTo>
                  <a:lnTo>
                    <a:pt x="1589" y="6985"/>
                  </a:lnTo>
                  <a:lnTo>
                    <a:pt x="0" y="10694"/>
                  </a:lnTo>
                  <a:lnTo>
                    <a:pt x="0" y="19751"/>
                  </a:lnTo>
                  <a:lnTo>
                    <a:pt x="1589" y="23412"/>
                  </a:lnTo>
                  <a:lnTo>
                    <a:pt x="7948" y="29192"/>
                  </a:lnTo>
                  <a:lnTo>
                    <a:pt x="11850" y="30638"/>
                  </a:lnTo>
                  <a:lnTo>
                    <a:pt x="21099" y="30638"/>
                  </a:lnTo>
                  <a:lnTo>
                    <a:pt x="25001" y="29192"/>
                  </a:lnTo>
                  <a:lnTo>
                    <a:pt x="31360" y="23412"/>
                  </a:lnTo>
                  <a:lnTo>
                    <a:pt x="32950" y="19751"/>
                  </a:lnTo>
                  <a:lnTo>
                    <a:pt x="32950" y="10694"/>
                  </a:lnTo>
                  <a:lnTo>
                    <a:pt x="31360" y="6985"/>
                  </a:lnTo>
                  <a:lnTo>
                    <a:pt x="25001" y="1396"/>
                  </a:lnTo>
                  <a:lnTo>
                    <a:pt x="21099" y="0"/>
                  </a:lnTo>
                  <a:close/>
                </a:path>
                <a:path w="33019" h="200025">
                  <a:moveTo>
                    <a:pt x="28036" y="59542"/>
                  </a:moveTo>
                  <a:lnTo>
                    <a:pt x="4335" y="59542"/>
                  </a:lnTo>
                  <a:lnTo>
                    <a:pt x="4335" y="200015"/>
                  </a:lnTo>
                  <a:lnTo>
                    <a:pt x="28036" y="200015"/>
                  </a:lnTo>
                  <a:lnTo>
                    <a:pt x="28036" y="5954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8684433" y="981733"/>
              <a:ext cx="217936" cy="18325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06850" y="971906"/>
              <a:ext cx="131224" cy="18961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265764" y="963234"/>
              <a:ext cx="111858" cy="20174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411700" y="1017574"/>
              <a:ext cx="111569" cy="14741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550440" y="955720"/>
              <a:ext cx="234209" cy="20926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06874" y="1017574"/>
              <a:ext cx="119028" cy="14741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953708" y="961500"/>
              <a:ext cx="33020" cy="200025"/>
            </a:xfrm>
            <a:custGeom>
              <a:avLst/>
              <a:gdLst/>
              <a:ahLst/>
              <a:cxnLst/>
              <a:rect l="l" t="t" r="r" b="b"/>
              <a:pathLst>
                <a:path w="33019" h="200025">
                  <a:moveTo>
                    <a:pt x="21099" y="0"/>
                  </a:moveTo>
                  <a:lnTo>
                    <a:pt x="11850" y="0"/>
                  </a:lnTo>
                  <a:lnTo>
                    <a:pt x="7948" y="1396"/>
                  </a:lnTo>
                  <a:lnTo>
                    <a:pt x="1589" y="6985"/>
                  </a:lnTo>
                  <a:lnTo>
                    <a:pt x="0" y="10694"/>
                  </a:lnTo>
                  <a:lnTo>
                    <a:pt x="0" y="19751"/>
                  </a:lnTo>
                  <a:lnTo>
                    <a:pt x="1589" y="23412"/>
                  </a:lnTo>
                  <a:lnTo>
                    <a:pt x="7948" y="29192"/>
                  </a:lnTo>
                  <a:lnTo>
                    <a:pt x="11850" y="30638"/>
                  </a:lnTo>
                  <a:lnTo>
                    <a:pt x="21099" y="30638"/>
                  </a:lnTo>
                  <a:lnTo>
                    <a:pt x="25002" y="29192"/>
                  </a:lnTo>
                  <a:lnTo>
                    <a:pt x="31360" y="23412"/>
                  </a:lnTo>
                  <a:lnTo>
                    <a:pt x="32950" y="19751"/>
                  </a:lnTo>
                  <a:lnTo>
                    <a:pt x="32950" y="10694"/>
                  </a:lnTo>
                  <a:lnTo>
                    <a:pt x="31360" y="6985"/>
                  </a:lnTo>
                  <a:lnTo>
                    <a:pt x="25002" y="1396"/>
                  </a:lnTo>
                  <a:lnTo>
                    <a:pt x="21099" y="0"/>
                  </a:lnTo>
                  <a:close/>
                </a:path>
                <a:path w="33019" h="200025">
                  <a:moveTo>
                    <a:pt x="28036" y="59542"/>
                  </a:moveTo>
                  <a:lnTo>
                    <a:pt x="4335" y="59542"/>
                  </a:lnTo>
                  <a:lnTo>
                    <a:pt x="4335" y="200015"/>
                  </a:lnTo>
                  <a:lnTo>
                    <a:pt x="28036" y="200015"/>
                  </a:lnTo>
                  <a:lnTo>
                    <a:pt x="28036" y="5954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008915" y="981733"/>
              <a:ext cx="217878" cy="18325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6722485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0052020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3381555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711090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33366" y="447617"/>
            <a:ext cx="538480" cy="165735"/>
            <a:chOff x="433366" y="447617"/>
            <a:chExt cx="538480" cy="165735"/>
          </a:xfrm>
        </p:grpSpPr>
        <p:sp>
          <p:nvSpPr>
            <p:cNvPr id="3" name="object 3"/>
            <p:cNvSpPr/>
            <p:nvPr/>
          </p:nvSpPr>
          <p:spPr>
            <a:xfrm>
              <a:off x="433362" y="460419"/>
              <a:ext cx="159385" cy="149860"/>
            </a:xfrm>
            <a:custGeom>
              <a:avLst/>
              <a:gdLst/>
              <a:ahLst/>
              <a:cxnLst/>
              <a:rect l="l" t="t" r="r" b="b"/>
              <a:pathLst>
                <a:path w="159384" h="149859">
                  <a:moveTo>
                    <a:pt x="103238" y="133616"/>
                  </a:moveTo>
                  <a:lnTo>
                    <a:pt x="23520" y="133616"/>
                  </a:lnTo>
                  <a:lnTo>
                    <a:pt x="102552" y="11188"/>
                  </a:lnTo>
                  <a:lnTo>
                    <a:pt x="102552" y="0"/>
                  </a:lnTo>
                  <a:lnTo>
                    <a:pt x="7073" y="0"/>
                  </a:lnTo>
                  <a:lnTo>
                    <a:pt x="7073" y="15989"/>
                  </a:lnTo>
                  <a:lnTo>
                    <a:pt x="78803" y="15989"/>
                  </a:lnTo>
                  <a:lnTo>
                    <a:pt x="0" y="138417"/>
                  </a:lnTo>
                  <a:lnTo>
                    <a:pt x="0" y="149834"/>
                  </a:lnTo>
                  <a:lnTo>
                    <a:pt x="103238" y="149834"/>
                  </a:lnTo>
                  <a:lnTo>
                    <a:pt x="103238" y="133616"/>
                  </a:lnTo>
                  <a:close/>
                </a:path>
                <a:path w="159384" h="149859">
                  <a:moveTo>
                    <a:pt x="158889" y="85420"/>
                  </a:moveTo>
                  <a:lnTo>
                    <a:pt x="106349" y="85420"/>
                  </a:lnTo>
                  <a:lnTo>
                    <a:pt x="106349" y="99809"/>
                  </a:lnTo>
                  <a:lnTo>
                    <a:pt x="158889" y="99809"/>
                  </a:lnTo>
                  <a:lnTo>
                    <a:pt x="158889" y="8542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24503" y="460597"/>
              <a:ext cx="182114" cy="1523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39167" y="447617"/>
              <a:ext cx="132457" cy="16537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1041748" y="452185"/>
            <a:ext cx="775970" cy="209550"/>
            <a:chOff x="1041748" y="452185"/>
            <a:chExt cx="775970" cy="209550"/>
          </a:xfrm>
        </p:grpSpPr>
        <p:sp>
          <p:nvSpPr>
            <p:cNvPr id="7" name="object 7"/>
            <p:cNvSpPr/>
            <p:nvPr/>
          </p:nvSpPr>
          <p:spPr>
            <a:xfrm>
              <a:off x="1041748" y="464520"/>
              <a:ext cx="82229" cy="14572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45243" y="461779"/>
              <a:ext cx="369985" cy="1512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37567" y="452185"/>
              <a:ext cx="156075" cy="1608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715502" y="496498"/>
              <a:ext cx="102101" cy="164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423773" y="723998"/>
            <a:ext cx="280670" cy="189230"/>
            <a:chOff x="423773" y="723998"/>
            <a:chExt cx="280670" cy="189230"/>
          </a:xfrm>
        </p:grpSpPr>
        <p:sp>
          <p:nvSpPr>
            <p:cNvPr id="12" name="object 12"/>
            <p:cNvSpPr/>
            <p:nvPr/>
          </p:nvSpPr>
          <p:spPr>
            <a:xfrm>
              <a:off x="423773" y="723998"/>
              <a:ext cx="225826" cy="15258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69547" y="847799"/>
              <a:ext cx="34925" cy="65405"/>
            </a:xfrm>
            <a:custGeom>
              <a:avLst/>
              <a:gdLst/>
              <a:ahLst/>
              <a:cxnLst/>
              <a:rect l="l" t="t" r="r" b="b"/>
              <a:pathLst>
                <a:path w="34925" h="65405">
                  <a:moveTo>
                    <a:pt x="23602" y="0"/>
                  </a:moveTo>
                  <a:lnTo>
                    <a:pt x="14923" y="0"/>
                  </a:lnTo>
                  <a:lnTo>
                    <a:pt x="11649" y="1180"/>
                  </a:lnTo>
                  <a:lnTo>
                    <a:pt x="6167" y="5900"/>
                  </a:lnTo>
                  <a:lnTo>
                    <a:pt x="4796" y="9136"/>
                  </a:lnTo>
                  <a:lnTo>
                    <a:pt x="4796" y="17511"/>
                  </a:lnTo>
                  <a:lnTo>
                    <a:pt x="6129" y="20747"/>
                  </a:lnTo>
                  <a:lnTo>
                    <a:pt x="11458" y="25163"/>
                  </a:lnTo>
                  <a:lnTo>
                    <a:pt x="14618" y="26267"/>
                  </a:lnTo>
                  <a:lnTo>
                    <a:pt x="20100" y="26191"/>
                  </a:lnTo>
                  <a:lnTo>
                    <a:pt x="20557" y="26039"/>
                  </a:lnTo>
                  <a:lnTo>
                    <a:pt x="20557" y="32282"/>
                  </a:lnTo>
                  <a:lnTo>
                    <a:pt x="18729" y="37764"/>
                  </a:lnTo>
                  <a:lnTo>
                    <a:pt x="11420" y="47205"/>
                  </a:lnTo>
                  <a:lnTo>
                    <a:pt x="6395" y="51012"/>
                  </a:lnTo>
                  <a:lnTo>
                    <a:pt x="0" y="53905"/>
                  </a:lnTo>
                  <a:lnTo>
                    <a:pt x="4568" y="64869"/>
                  </a:lnTo>
                  <a:lnTo>
                    <a:pt x="32491" y="36032"/>
                  </a:lnTo>
                  <a:lnTo>
                    <a:pt x="34490" y="22156"/>
                  </a:lnTo>
                  <a:lnTo>
                    <a:pt x="34490" y="15303"/>
                  </a:lnTo>
                  <a:lnTo>
                    <a:pt x="33082" y="9897"/>
                  </a:lnTo>
                  <a:lnTo>
                    <a:pt x="27447" y="1979"/>
                  </a:lnTo>
                  <a:lnTo>
                    <a:pt x="236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782384" y="723999"/>
            <a:ext cx="502284" cy="153035"/>
            <a:chOff x="782384" y="723999"/>
            <a:chExt cx="502284" cy="153035"/>
          </a:xfrm>
        </p:grpSpPr>
        <p:sp>
          <p:nvSpPr>
            <p:cNvPr id="15" name="object 15"/>
            <p:cNvSpPr/>
            <p:nvPr/>
          </p:nvSpPr>
          <p:spPr>
            <a:xfrm>
              <a:off x="782384" y="723999"/>
              <a:ext cx="19050" cy="149860"/>
            </a:xfrm>
            <a:custGeom>
              <a:avLst/>
              <a:gdLst/>
              <a:ahLst/>
              <a:cxnLst/>
              <a:rect l="l" t="t" r="r" b="b"/>
              <a:pathLst>
                <a:path w="19050" h="149859">
                  <a:moveTo>
                    <a:pt x="18958" y="0"/>
                  </a:moveTo>
                  <a:lnTo>
                    <a:pt x="0" y="0"/>
                  </a:lnTo>
                  <a:lnTo>
                    <a:pt x="0" y="149839"/>
                  </a:lnTo>
                  <a:lnTo>
                    <a:pt x="18958" y="149839"/>
                  </a:lnTo>
                  <a:lnTo>
                    <a:pt x="1895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37751" y="760088"/>
              <a:ext cx="88853" cy="11375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59816" y="760088"/>
              <a:ext cx="88853" cy="11375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75074" y="760088"/>
              <a:ext cx="94106" cy="11649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195357" y="760088"/>
              <a:ext cx="88853" cy="11375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3416" y="0"/>
            <a:ext cx="19977735" cy="4836160"/>
            <a:chOff x="63416" y="0"/>
            <a:chExt cx="19977735" cy="4836160"/>
          </a:xfrm>
        </p:grpSpPr>
        <p:sp>
          <p:nvSpPr>
            <p:cNvPr id="21" name="object 21"/>
            <p:cNvSpPr/>
            <p:nvPr/>
          </p:nvSpPr>
          <p:spPr>
            <a:xfrm>
              <a:off x="422285" y="1040554"/>
              <a:ext cx="1519754" cy="26819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960625" y="1266096"/>
              <a:ext cx="16510" cy="17145"/>
            </a:xfrm>
            <a:custGeom>
              <a:avLst/>
              <a:gdLst/>
              <a:ahLst/>
              <a:cxnLst/>
              <a:rect l="l" t="t" r="r" b="b"/>
              <a:pathLst>
                <a:path w="16510" h="17144">
                  <a:moveTo>
                    <a:pt x="10161" y="0"/>
                  </a:moveTo>
                  <a:lnTo>
                    <a:pt x="5793" y="0"/>
                  </a:lnTo>
                  <a:lnTo>
                    <a:pt x="3899" y="780"/>
                  </a:lnTo>
                  <a:lnTo>
                    <a:pt x="780" y="3899"/>
                  </a:lnTo>
                  <a:lnTo>
                    <a:pt x="0" y="5972"/>
                  </a:lnTo>
                  <a:lnTo>
                    <a:pt x="0" y="8557"/>
                  </a:lnTo>
                  <a:lnTo>
                    <a:pt x="0" y="10964"/>
                  </a:lnTo>
                  <a:lnTo>
                    <a:pt x="780" y="12947"/>
                  </a:lnTo>
                  <a:lnTo>
                    <a:pt x="3899" y="16067"/>
                  </a:lnTo>
                  <a:lnTo>
                    <a:pt x="5793" y="16847"/>
                  </a:lnTo>
                  <a:lnTo>
                    <a:pt x="10161" y="16847"/>
                  </a:lnTo>
                  <a:lnTo>
                    <a:pt x="12011" y="16067"/>
                  </a:lnTo>
                  <a:lnTo>
                    <a:pt x="15131" y="12947"/>
                  </a:lnTo>
                  <a:lnTo>
                    <a:pt x="15911" y="10964"/>
                  </a:lnTo>
                  <a:lnTo>
                    <a:pt x="15911" y="5972"/>
                  </a:lnTo>
                  <a:lnTo>
                    <a:pt x="15131" y="3899"/>
                  </a:lnTo>
                  <a:lnTo>
                    <a:pt x="12011" y="780"/>
                  </a:lnTo>
                  <a:lnTo>
                    <a:pt x="101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9009" y="69009"/>
              <a:ext cx="19966305" cy="4697730"/>
            </a:xfrm>
            <a:custGeom>
              <a:avLst/>
              <a:gdLst/>
              <a:ahLst/>
              <a:cxnLst/>
              <a:rect l="l" t="t" r="r" b="b"/>
              <a:pathLst>
                <a:path w="19966305" h="4697730">
                  <a:moveTo>
                    <a:pt x="0" y="4697728"/>
                  </a:moveTo>
                  <a:lnTo>
                    <a:pt x="19966023" y="4697728"/>
                  </a:lnTo>
                  <a:lnTo>
                    <a:pt x="19966023" y="0"/>
                  </a:lnTo>
                  <a:lnTo>
                    <a:pt x="0" y="0"/>
                  </a:lnTo>
                  <a:lnTo>
                    <a:pt x="0" y="4697728"/>
                  </a:lnTo>
                  <a:close/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32429" y="250639"/>
              <a:ext cx="0" cy="4373880"/>
            </a:xfrm>
            <a:custGeom>
              <a:avLst/>
              <a:gdLst/>
              <a:ahLst/>
              <a:cxnLst/>
              <a:rect l="l" t="t" r="r" b="b"/>
              <a:pathLst>
                <a:path w="0" h="4373880">
                  <a:moveTo>
                    <a:pt x="0" y="0"/>
                  </a:moveTo>
                  <a:lnTo>
                    <a:pt x="0" y="4373866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49589" y="4703314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0" y="0"/>
                  </a:moveTo>
                  <a:lnTo>
                    <a:pt x="19643918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9971610" y="211235"/>
              <a:ext cx="0" cy="4373880"/>
            </a:xfrm>
            <a:custGeom>
              <a:avLst/>
              <a:gdLst/>
              <a:ahLst/>
              <a:cxnLst/>
              <a:rect l="l" t="t" r="r" b="b"/>
              <a:pathLst>
                <a:path w="0" h="4373880">
                  <a:moveTo>
                    <a:pt x="0" y="4373866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10531" y="132427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19643918" y="0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2429" y="132424"/>
              <a:ext cx="19839305" cy="4571365"/>
            </a:xfrm>
            <a:custGeom>
              <a:avLst/>
              <a:gdLst/>
              <a:ahLst/>
              <a:cxnLst/>
              <a:rect l="l" t="t" r="r" b="b"/>
              <a:pathLst>
                <a:path w="19839305" h="4571365">
                  <a:moveTo>
                    <a:pt x="0" y="4531485"/>
                  </a:moveTo>
                  <a:lnTo>
                    <a:pt x="0" y="4570884"/>
                  </a:lnTo>
                  <a:lnTo>
                    <a:pt x="39052" y="4570884"/>
                  </a:lnTo>
                </a:path>
                <a:path w="19839305" h="4571365">
                  <a:moveTo>
                    <a:pt x="19800127" y="4570884"/>
                  </a:moveTo>
                  <a:lnTo>
                    <a:pt x="19839179" y="4570884"/>
                  </a:lnTo>
                  <a:lnTo>
                    <a:pt x="19839179" y="4531485"/>
                  </a:lnTo>
                </a:path>
                <a:path w="19839305" h="4571365">
                  <a:moveTo>
                    <a:pt x="19839179" y="39410"/>
                  </a:moveTo>
                  <a:lnTo>
                    <a:pt x="19839179" y="0"/>
                  </a:lnTo>
                  <a:lnTo>
                    <a:pt x="19800127" y="0"/>
                  </a:lnTo>
                </a:path>
                <a:path w="19839305" h="4571365">
                  <a:moveTo>
                    <a:pt x="39052" y="0"/>
                  </a:moveTo>
                  <a:lnTo>
                    <a:pt x="0" y="0"/>
                  </a:lnTo>
                  <a:lnTo>
                    <a:pt x="0" y="39410"/>
                  </a:lnTo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392951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722485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052020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3381555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6711090" y="0"/>
              <a:ext cx="0" cy="4836160"/>
            </a:xfrm>
            <a:custGeom>
              <a:avLst/>
              <a:gdLst/>
              <a:ahLst/>
              <a:cxnLst/>
              <a:rect l="l" t="t" r="r" b="b"/>
              <a:pathLst>
                <a:path w="0" h="4836160">
                  <a:moveTo>
                    <a:pt x="0" y="0"/>
                  </a:moveTo>
                  <a:lnTo>
                    <a:pt x="0" y="4835758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zfalz_A6_12-seitig_PDF-Vorlage.indd</dc:title>
  <dcterms:created xsi:type="dcterms:W3CDTF">2020-10-01T13:11:23Z</dcterms:created>
  <dcterms:modified xsi:type="dcterms:W3CDTF">2020-10-01T13:11:23Z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