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2940050"/>
  <p:notesSz cx="20104100" cy="29400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911415"/>
            <a:ext cx="17088486" cy="617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1646428"/>
            <a:ext cx="14072870" cy="7350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676211"/>
            <a:ext cx="8745284" cy="19404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676211"/>
            <a:ext cx="8745284" cy="19404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17602"/>
            <a:ext cx="18093690" cy="4704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676211"/>
            <a:ext cx="18093690" cy="19404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2734246"/>
            <a:ext cx="6433312" cy="1470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2734246"/>
            <a:ext cx="4623943" cy="1470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2734246"/>
            <a:ext cx="4623943" cy="1470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3859" y="0"/>
            <a:ext cx="19996785" cy="2935605"/>
            <a:chOff x="53859" y="0"/>
            <a:chExt cx="19996785" cy="2935605"/>
          </a:xfrm>
        </p:grpSpPr>
        <p:sp>
          <p:nvSpPr>
            <p:cNvPr id="3" name="object 3"/>
            <p:cNvSpPr/>
            <p:nvPr/>
          </p:nvSpPr>
          <p:spPr>
            <a:xfrm>
              <a:off x="58609" y="58610"/>
              <a:ext cx="19987260" cy="2818765"/>
            </a:xfrm>
            <a:custGeom>
              <a:avLst/>
              <a:gdLst/>
              <a:ahLst/>
              <a:cxnLst/>
              <a:rect l="l" t="t" r="r" b="b"/>
              <a:pathLst>
                <a:path w="19987260" h="2818765">
                  <a:moveTo>
                    <a:pt x="0" y="2818275"/>
                  </a:moveTo>
                  <a:lnTo>
                    <a:pt x="19986898" y="2818275"/>
                  </a:lnTo>
                  <a:lnTo>
                    <a:pt x="19986898" y="0"/>
                  </a:lnTo>
                  <a:lnTo>
                    <a:pt x="0" y="0"/>
                  </a:lnTo>
                  <a:lnTo>
                    <a:pt x="0" y="2818275"/>
                  </a:lnTo>
                  <a:close/>
                </a:path>
              </a:pathLst>
            </a:custGeom>
            <a:ln w="95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12470" y="214116"/>
              <a:ext cx="0" cy="2541270"/>
            </a:xfrm>
            <a:custGeom>
              <a:avLst/>
              <a:gdLst/>
              <a:ahLst/>
              <a:cxnLst/>
              <a:rect l="l" t="t" r="r" b="b"/>
              <a:pathLst>
                <a:path w="0" h="2541270">
                  <a:moveTo>
                    <a:pt x="0" y="0"/>
                  </a:moveTo>
                  <a:lnTo>
                    <a:pt x="0" y="2541139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12533" y="2823020"/>
              <a:ext cx="19712940" cy="0"/>
            </a:xfrm>
            <a:custGeom>
              <a:avLst/>
              <a:gdLst/>
              <a:ahLst/>
              <a:cxnLst/>
              <a:rect l="l" t="t" r="r" b="b"/>
              <a:pathLst>
                <a:path w="19712940" h="0">
                  <a:moveTo>
                    <a:pt x="0" y="0"/>
                  </a:moveTo>
                  <a:lnTo>
                    <a:pt x="19712403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91647" y="180234"/>
              <a:ext cx="0" cy="2541270"/>
            </a:xfrm>
            <a:custGeom>
              <a:avLst/>
              <a:gdLst/>
              <a:ahLst/>
              <a:cxnLst/>
              <a:rect l="l" t="t" r="r" b="b"/>
              <a:pathLst>
                <a:path w="0" h="2541270">
                  <a:moveTo>
                    <a:pt x="0" y="2541139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79180" y="112471"/>
              <a:ext cx="19712940" cy="0"/>
            </a:xfrm>
            <a:custGeom>
              <a:avLst/>
              <a:gdLst/>
              <a:ahLst/>
              <a:cxnLst/>
              <a:rect l="l" t="t" r="r" b="b"/>
              <a:pathLst>
                <a:path w="19712940" h="0">
                  <a:moveTo>
                    <a:pt x="19712403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2470" y="112471"/>
              <a:ext cx="19879310" cy="2710815"/>
            </a:xfrm>
            <a:custGeom>
              <a:avLst/>
              <a:gdLst/>
              <a:ahLst/>
              <a:cxnLst/>
              <a:rect l="l" t="t" r="r" b="b"/>
              <a:pathLst>
                <a:path w="19879310" h="2710815">
                  <a:moveTo>
                    <a:pt x="0" y="2676667"/>
                  </a:moveTo>
                  <a:lnTo>
                    <a:pt x="0" y="2710546"/>
                  </a:lnTo>
                  <a:lnTo>
                    <a:pt x="33357" y="2710546"/>
                  </a:lnTo>
                </a:path>
                <a:path w="19879310" h="2710815">
                  <a:moveTo>
                    <a:pt x="19845822" y="2710546"/>
                  </a:moveTo>
                  <a:lnTo>
                    <a:pt x="19879179" y="2710546"/>
                  </a:lnTo>
                  <a:lnTo>
                    <a:pt x="19879179" y="2676667"/>
                  </a:lnTo>
                </a:path>
                <a:path w="19879310" h="2710815">
                  <a:moveTo>
                    <a:pt x="19879179" y="33879"/>
                  </a:moveTo>
                  <a:lnTo>
                    <a:pt x="19879179" y="0"/>
                  </a:lnTo>
                  <a:lnTo>
                    <a:pt x="19845822" y="0"/>
                  </a:lnTo>
                </a:path>
                <a:path w="19879310" h="2710815">
                  <a:moveTo>
                    <a:pt x="33357" y="0"/>
                  </a:moveTo>
                  <a:lnTo>
                    <a:pt x="0" y="0"/>
                  </a:lnTo>
                  <a:lnTo>
                    <a:pt x="0" y="33879"/>
                  </a:lnTo>
                </a:path>
              </a:pathLst>
            </a:custGeom>
            <a:ln w="95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053143" y="0"/>
              <a:ext cx="0" cy="2935605"/>
            </a:xfrm>
            <a:custGeom>
              <a:avLst/>
              <a:gdLst/>
              <a:ahLst/>
              <a:cxnLst/>
              <a:rect l="l" t="t" r="r" b="b"/>
              <a:pathLst>
                <a:path w="0" h="2935605">
                  <a:moveTo>
                    <a:pt x="0" y="0"/>
                  </a:moveTo>
                  <a:lnTo>
                    <a:pt x="0" y="2935495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94030" y="418126"/>
              <a:ext cx="151130" cy="142875"/>
            </a:xfrm>
            <a:custGeom>
              <a:avLst/>
              <a:gdLst/>
              <a:ahLst/>
              <a:cxnLst/>
              <a:rect l="l" t="t" r="r" b="b"/>
              <a:pathLst>
                <a:path w="151129" h="142875">
                  <a:moveTo>
                    <a:pt x="98031" y="126898"/>
                  </a:moveTo>
                  <a:lnTo>
                    <a:pt x="22339" y="126898"/>
                  </a:lnTo>
                  <a:lnTo>
                    <a:pt x="97383" y="10629"/>
                  </a:lnTo>
                  <a:lnTo>
                    <a:pt x="97383" y="0"/>
                  </a:lnTo>
                  <a:lnTo>
                    <a:pt x="6718" y="0"/>
                  </a:lnTo>
                  <a:lnTo>
                    <a:pt x="6718" y="15189"/>
                  </a:lnTo>
                  <a:lnTo>
                    <a:pt x="74828" y="15189"/>
                  </a:lnTo>
                  <a:lnTo>
                    <a:pt x="0" y="131445"/>
                  </a:lnTo>
                  <a:lnTo>
                    <a:pt x="0" y="142290"/>
                  </a:lnTo>
                  <a:lnTo>
                    <a:pt x="98031" y="142290"/>
                  </a:lnTo>
                  <a:lnTo>
                    <a:pt x="98031" y="126898"/>
                  </a:lnTo>
                  <a:close/>
                </a:path>
                <a:path w="151129" h="142875">
                  <a:moveTo>
                    <a:pt x="150634" y="81127"/>
                  </a:moveTo>
                  <a:lnTo>
                    <a:pt x="100749" y="81127"/>
                  </a:lnTo>
                  <a:lnTo>
                    <a:pt x="100749" y="94792"/>
                  </a:lnTo>
                  <a:lnTo>
                    <a:pt x="150634" y="94792"/>
                  </a:lnTo>
                  <a:lnTo>
                    <a:pt x="150634" y="8112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75167" y="418355"/>
              <a:ext cx="172720" cy="14466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78623" y="405979"/>
              <a:ext cx="125609" cy="1570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70822" y="419427"/>
              <a:ext cx="182568" cy="1435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84920" y="410317"/>
              <a:ext cx="1330317" cy="44487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83508" y="969038"/>
              <a:ext cx="1441777" cy="25467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42909" y="719002"/>
              <a:ext cx="15819755" cy="480695"/>
            </a:xfrm>
            <a:custGeom>
              <a:avLst/>
              <a:gdLst/>
              <a:ahLst/>
              <a:cxnLst/>
              <a:rect l="l" t="t" r="r" b="b"/>
              <a:pathLst>
                <a:path w="15819755" h="480694">
                  <a:moveTo>
                    <a:pt x="15113" y="469887"/>
                  </a:moveTo>
                  <a:lnTo>
                    <a:pt x="14376" y="467918"/>
                  </a:lnTo>
                  <a:lnTo>
                    <a:pt x="11417" y="464959"/>
                  </a:lnTo>
                  <a:lnTo>
                    <a:pt x="9652" y="464223"/>
                  </a:lnTo>
                  <a:lnTo>
                    <a:pt x="5511" y="464223"/>
                  </a:lnTo>
                  <a:lnTo>
                    <a:pt x="3708" y="464959"/>
                  </a:lnTo>
                  <a:lnTo>
                    <a:pt x="749" y="467918"/>
                  </a:lnTo>
                  <a:lnTo>
                    <a:pt x="0" y="469887"/>
                  </a:lnTo>
                  <a:lnTo>
                    <a:pt x="0" y="472351"/>
                  </a:lnTo>
                  <a:lnTo>
                    <a:pt x="0" y="474624"/>
                  </a:lnTo>
                  <a:lnTo>
                    <a:pt x="749" y="476516"/>
                  </a:lnTo>
                  <a:lnTo>
                    <a:pt x="3708" y="479475"/>
                  </a:lnTo>
                  <a:lnTo>
                    <a:pt x="5511" y="480212"/>
                  </a:lnTo>
                  <a:lnTo>
                    <a:pt x="9652" y="480212"/>
                  </a:lnTo>
                  <a:lnTo>
                    <a:pt x="11417" y="479475"/>
                  </a:lnTo>
                  <a:lnTo>
                    <a:pt x="14376" y="476516"/>
                  </a:lnTo>
                  <a:lnTo>
                    <a:pt x="15113" y="474624"/>
                  </a:lnTo>
                  <a:lnTo>
                    <a:pt x="15113" y="469887"/>
                  </a:lnTo>
                  <a:close/>
                </a:path>
                <a:path w="15819755" h="480694">
                  <a:moveTo>
                    <a:pt x="15753855" y="11785"/>
                  </a:moveTo>
                  <a:lnTo>
                    <a:pt x="15598318" y="11785"/>
                  </a:lnTo>
                  <a:lnTo>
                    <a:pt x="15598318" y="34645"/>
                  </a:lnTo>
                  <a:lnTo>
                    <a:pt x="15662478" y="34645"/>
                  </a:lnTo>
                  <a:lnTo>
                    <a:pt x="15662478" y="223875"/>
                  </a:lnTo>
                  <a:lnTo>
                    <a:pt x="15689695" y="223875"/>
                  </a:lnTo>
                  <a:lnTo>
                    <a:pt x="15689695" y="34645"/>
                  </a:lnTo>
                  <a:lnTo>
                    <a:pt x="15753855" y="34645"/>
                  </a:lnTo>
                  <a:lnTo>
                    <a:pt x="15753855" y="11785"/>
                  </a:lnTo>
                  <a:close/>
                </a:path>
                <a:path w="15819755" h="480694">
                  <a:moveTo>
                    <a:pt x="15814104" y="66751"/>
                  </a:moveTo>
                  <a:lnTo>
                    <a:pt x="15787523" y="66751"/>
                  </a:lnTo>
                  <a:lnTo>
                    <a:pt x="15787523" y="224243"/>
                  </a:lnTo>
                  <a:lnTo>
                    <a:pt x="15814104" y="224243"/>
                  </a:lnTo>
                  <a:lnTo>
                    <a:pt x="15814104" y="66751"/>
                  </a:lnTo>
                  <a:close/>
                </a:path>
                <a:path w="15819755" h="480694">
                  <a:moveTo>
                    <a:pt x="15819603" y="11988"/>
                  </a:moveTo>
                  <a:lnTo>
                    <a:pt x="15817825" y="7835"/>
                  </a:lnTo>
                  <a:lnTo>
                    <a:pt x="15810700" y="1574"/>
                  </a:lnTo>
                  <a:lnTo>
                    <a:pt x="15806319" y="0"/>
                  </a:lnTo>
                  <a:lnTo>
                    <a:pt x="15795955" y="0"/>
                  </a:lnTo>
                  <a:lnTo>
                    <a:pt x="15791574" y="1574"/>
                  </a:lnTo>
                  <a:lnTo>
                    <a:pt x="15784449" y="7835"/>
                  </a:lnTo>
                  <a:lnTo>
                    <a:pt x="15782671" y="11988"/>
                  </a:lnTo>
                  <a:lnTo>
                    <a:pt x="15782671" y="22148"/>
                  </a:lnTo>
                  <a:lnTo>
                    <a:pt x="15784449" y="26250"/>
                  </a:lnTo>
                  <a:lnTo>
                    <a:pt x="15791574" y="32727"/>
                  </a:lnTo>
                  <a:lnTo>
                    <a:pt x="15795955" y="34353"/>
                  </a:lnTo>
                  <a:lnTo>
                    <a:pt x="15806319" y="34353"/>
                  </a:lnTo>
                  <a:lnTo>
                    <a:pt x="15810700" y="32727"/>
                  </a:lnTo>
                  <a:lnTo>
                    <a:pt x="15817825" y="26250"/>
                  </a:lnTo>
                  <a:lnTo>
                    <a:pt x="15819603" y="22148"/>
                  </a:lnTo>
                  <a:lnTo>
                    <a:pt x="15819603" y="119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686502" y="741683"/>
              <a:ext cx="243351" cy="20543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965529" y="712519"/>
              <a:ext cx="43815" cy="234950"/>
            </a:xfrm>
            <a:custGeom>
              <a:avLst/>
              <a:gdLst/>
              <a:ahLst/>
              <a:cxnLst/>
              <a:rect l="l" t="t" r="r" b="b"/>
              <a:pathLst>
                <a:path w="43815" h="234950">
                  <a:moveTo>
                    <a:pt x="26570" y="0"/>
                  </a:moveTo>
                  <a:lnTo>
                    <a:pt x="0" y="0"/>
                  </a:lnTo>
                  <a:lnTo>
                    <a:pt x="0" y="198958"/>
                  </a:lnTo>
                  <a:lnTo>
                    <a:pt x="18037" y="234602"/>
                  </a:lnTo>
                  <a:lnTo>
                    <a:pt x="31863" y="234602"/>
                  </a:lnTo>
                  <a:lnTo>
                    <a:pt x="34887" y="234386"/>
                  </a:lnTo>
                  <a:lnTo>
                    <a:pt x="39640" y="233522"/>
                  </a:lnTo>
                  <a:lnTo>
                    <a:pt x="41692" y="232874"/>
                  </a:lnTo>
                  <a:lnTo>
                    <a:pt x="43420" y="232010"/>
                  </a:lnTo>
                  <a:lnTo>
                    <a:pt x="39856" y="211919"/>
                  </a:lnTo>
                  <a:lnTo>
                    <a:pt x="37210" y="212567"/>
                  </a:lnTo>
                  <a:lnTo>
                    <a:pt x="32079" y="212567"/>
                  </a:lnTo>
                  <a:lnTo>
                    <a:pt x="30351" y="211703"/>
                  </a:lnTo>
                  <a:lnTo>
                    <a:pt x="27327" y="208247"/>
                  </a:lnTo>
                  <a:lnTo>
                    <a:pt x="26570" y="205223"/>
                  </a:lnTo>
                  <a:lnTo>
                    <a:pt x="265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031146" y="781863"/>
              <a:ext cx="116329" cy="16525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171516" y="781863"/>
              <a:ext cx="133440" cy="16525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335190" y="719000"/>
              <a:ext cx="37465" cy="224790"/>
            </a:xfrm>
            <a:custGeom>
              <a:avLst/>
              <a:gdLst/>
              <a:ahLst/>
              <a:cxnLst/>
              <a:rect l="l" t="t" r="r" b="b"/>
              <a:pathLst>
                <a:path w="37465" h="224790">
                  <a:moveTo>
                    <a:pt x="23654" y="0"/>
                  </a:moveTo>
                  <a:lnTo>
                    <a:pt x="13285" y="0"/>
                  </a:lnTo>
                  <a:lnTo>
                    <a:pt x="8911" y="1566"/>
                  </a:lnTo>
                  <a:lnTo>
                    <a:pt x="1782" y="7830"/>
                  </a:lnTo>
                  <a:lnTo>
                    <a:pt x="0" y="11989"/>
                  </a:lnTo>
                  <a:lnTo>
                    <a:pt x="0" y="22142"/>
                  </a:lnTo>
                  <a:lnTo>
                    <a:pt x="1782" y="26246"/>
                  </a:lnTo>
                  <a:lnTo>
                    <a:pt x="8911" y="32727"/>
                  </a:lnTo>
                  <a:lnTo>
                    <a:pt x="13285" y="34347"/>
                  </a:lnTo>
                  <a:lnTo>
                    <a:pt x="23654" y="34347"/>
                  </a:lnTo>
                  <a:lnTo>
                    <a:pt x="28029" y="32727"/>
                  </a:lnTo>
                  <a:lnTo>
                    <a:pt x="35157" y="26246"/>
                  </a:lnTo>
                  <a:lnTo>
                    <a:pt x="36940" y="22142"/>
                  </a:lnTo>
                  <a:lnTo>
                    <a:pt x="36940" y="11989"/>
                  </a:lnTo>
                  <a:lnTo>
                    <a:pt x="35157" y="7830"/>
                  </a:lnTo>
                  <a:lnTo>
                    <a:pt x="28029" y="1566"/>
                  </a:lnTo>
                  <a:lnTo>
                    <a:pt x="23654" y="0"/>
                  </a:lnTo>
                  <a:close/>
                </a:path>
                <a:path w="37465" h="224790">
                  <a:moveTo>
                    <a:pt x="31431" y="66751"/>
                  </a:moveTo>
                  <a:lnTo>
                    <a:pt x="4860" y="66751"/>
                  </a:lnTo>
                  <a:lnTo>
                    <a:pt x="4860" y="224233"/>
                  </a:lnTo>
                  <a:lnTo>
                    <a:pt x="31431" y="224233"/>
                  </a:lnTo>
                  <a:lnTo>
                    <a:pt x="31431" y="6675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396109" y="741683"/>
              <a:ext cx="243351" cy="20543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052424" y="0"/>
              <a:ext cx="0" cy="2935605"/>
            </a:xfrm>
            <a:custGeom>
              <a:avLst/>
              <a:gdLst/>
              <a:ahLst/>
              <a:cxnLst/>
              <a:rect l="l" t="t" r="r" b="b"/>
              <a:pathLst>
                <a:path w="0" h="2935605">
                  <a:moveTo>
                    <a:pt x="0" y="0"/>
                  </a:moveTo>
                  <a:lnTo>
                    <a:pt x="0" y="2935495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2051704" y="0"/>
              <a:ext cx="0" cy="2935605"/>
            </a:xfrm>
            <a:custGeom>
              <a:avLst/>
              <a:gdLst/>
              <a:ahLst/>
              <a:cxnLst/>
              <a:rect l="l" t="t" r="r" b="b"/>
              <a:pathLst>
                <a:path w="0" h="2935605">
                  <a:moveTo>
                    <a:pt x="0" y="0"/>
                  </a:moveTo>
                  <a:lnTo>
                    <a:pt x="0" y="2935495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050983" y="0"/>
              <a:ext cx="0" cy="2935605"/>
            </a:xfrm>
            <a:custGeom>
              <a:avLst/>
              <a:gdLst/>
              <a:ahLst/>
              <a:cxnLst/>
              <a:rect l="l" t="t" r="r" b="b"/>
              <a:pathLst>
                <a:path w="0" h="2935605">
                  <a:moveTo>
                    <a:pt x="0" y="0"/>
                  </a:moveTo>
                  <a:lnTo>
                    <a:pt x="0" y="2935495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4030" y="405979"/>
            <a:ext cx="510540" cy="157480"/>
            <a:chOff x="394030" y="405979"/>
            <a:chExt cx="510540" cy="157480"/>
          </a:xfrm>
        </p:grpSpPr>
        <p:sp>
          <p:nvSpPr>
            <p:cNvPr id="3" name="object 3"/>
            <p:cNvSpPr/>
            <p:nvPr/>
          </p:nvSpPr>
          <p:spPr>
            <a:xfrm>
              <a:off x="394030" y="418126"/>
              <a:ext cx="151130" cy="142875"/>
            </a:xfrm>
            <a:custGeom>
              <a:avLst/>
              <a:gdLst/>
              <a:ahLst/>
              <a:cxnLst/>
              <a:rect l="l" t="t" r="r" b="b"/>
              <a:pathLst>
                <a:path w="151129" h="142875">
                  <a:moveTo>
                    <a:pt x="98031" y="126898"/>
                  </a:moveTo>
                  <a:lnTo>
                    <a:pt x="22339" y="126898"/>
                  </a:lnTo>
                  <a:lnTo>
                    <a:pt x="97383" y="10629"/>
                  </a:lnTo>
                  <a:lnTo>
                    <a:pt x="97383" y="0"/>
                  </a:lnTo>
                  <a:lnTo>
                    <a:pt x="6718" y="0"/>
                  </a:lnTo>
                  <a:lnTo>
                    <a:pt x="6718" y="15189"/>
                  </a:lnTo>
                  <a:lnTo>
                    <a:pt x="74828" y="15189"/>
                  </a:lnTo>
                  <a:lnTo>
                    <a:pt x="0" y="131445"/>
                  </a:lnTo>
                  <a:lnTo>
                    <a:pt x="0" y="142290"/>
                  </a:lnTo>
                  <a:lnTo>
                    <a:pt x="98031" y="142290"/>
                  </a:lnTo>
                  <a:lnTo>
                    <a:pt x="98031" y="126898"/>
                  </a:lnTo>
                  <a:close/>
                </a:path>
                <a:path w="151129" h="142875">
                  <a:moveTo>
                    <a:pt x="150634" y="81127"/>
                  </a:moveTo>
                  <a:lnTo>
                    <a:pt x="100749" y="81127"/>
                  </a:lnTo>
                  <a:lnTo>
                    <a:pt x="100749" y="94792"/>
                  </a:lnTo>
                  <a:lnTo>
                    <a:pt x="150634" y="94792"/>
                  </a:lnTo>
                  <a:lnTo>
                    <a:pt x="150634" y="8112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75167" y="418355"/>
              <a:ext cx="172720" cy="14466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78623" y="405979"/>
              <a:ext cx="125609" cy="1570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970822" y="410317"/>
            <a:ext cx="742315" cy="198755"/>
            <a:chOff x="970822" y="410317"/>
            <a:chExt cx="742315" cy="198755"/>
          </a:xfrm>
        </p:grpSpPr>
        <p:sp>
          <p:nvSpPr>
            <p:cNvPr id="7" name="object 7"/>
            <p:cNvSpPr/>
            <p:nvPr/>
          </p:nvSpPr>
          <p:spPr>
            <a:xfrm>
              <a:off x="970822" y="419427"/>
              <a:ext cx="182568" cy="1435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78356" y="452397"/>
              <a:ext cx="248312" cy="11062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47708" y="410317"/>
              <a:ext cx="147863" cy="1527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16178" y="452397"/>
              <a:ext cx="96956" cy="15660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384920" y="668433"/>
            <a:ext cx="214251" cy="14489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661929" y="702704"/>
            <a:ext cx="433705" cy="153035"/>
            <a:chOff x="661929" y="702704"/>
            <a:chExt cx="433705" cy="153035"/>
          </a:xfrm>
        </p:grpSpPr>
        <p:sp>
          <p:nvSpPr>
            <p:cNvPr id="13" name="object 13"/>
            <p:cNvSpPr/>
            <p:nvPr/>
          </p:nvSpPr>
          <p:spPr>
            <a:xfrm>
              <a:off x="661929" y="702704"/>
              <a:ext cx="92401" cy="15248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85065" y="705307"/>
              <a:ext cx="83941" cy="10801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94776" y="702704"/>
              <a:ext cx="89364" cy="11062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08802" y="702704"/>
              <a:ext cx="86479" cy="14489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169680" y="668433"/>
            <a:ext cx="476250" cy="145415"/>
            <a:chOff x="1169680" y="668433"/>
            <a:chExt cx="476250" cy="145415"/>
          </a:xfrm>
        </p:grpSpPr>
        <p:sp>
          <p:nvSpPr>
            <p:cNvPr id="18" name="object 18"/>
            <p:cNvSpPr/>
            <p:nvPr/>
          </p:nvSpPr>
          <p:spPr>
            <a:xfrm>
              <a:off x="1169680" y="668433"/>
              <a:ext cx="18415" cy="142875"/>
            </a:xfrm>
            <a:custGeom>
              <a:avLst/>
              <a:gdLst/>
              <a:ahLst/>
              <a:cxnLst/>
              <a:rect l="l" t="t" r="r" b="b"/>
              <a:pathLst>
                <a:path w="18415" h="142875">
                  <a:moveTo>
                    <a:pt x="18003" y="0"/>
                  </a:moveTo>
                  <a:lnTo>
                    <a:pt x="0" y="0"/>
                  </a:lnTo>
                  <a:lnTo>
                    <a:pt x="0" y="142289"/>
                  </a:lnTo>
                  <a:lnTo>
                    <a:pt x="18003" y="142289"/>
                  </a:lnTo>
                  <a:lnTo>
                    <a:pt x="180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22171" y="702704"/>
              <a:ext cx="84375" cy="10801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337998" y="702704"/>
              <a:ext cx="84375" cy="10801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447274" y="702704"/>
              <a:ext cx="89364" cy="11062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561323" y="702704"/>
              <a:ext cx="84375" cy="10801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383508" y="969038"/>
            <a:ext cx="1475105" cy="255270"/>
            <a:chOff x="383508" y="969038"/>
            <a:chExt cx="1475105" cy="255270"/>
          </a:xfrm>
        </p:grpSpPr>
        <p:sp>
          <p:nvSpPr>
            <p:cNvPr id="24" name="object 24"/>
            <p:cNvSpPr/>
            <p:nvPr/>
          </p:nvSpPr>
          <p:spPr>
            <a:xfrm>
              <a:off x="383508" y="969038"/>
              <a:ext cx="1441777" cy="25467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42921" y="1183215"/>
              <a:ext cx="15240" cy="16510"/>
            </a:xfrm>
            <a:custGeom>
              <a:avLst/>
              <a:gdLst/>
              <a:ahLst/>
              <a:cxnLst/>
              <a:rect l="l" t="t" r="r" b="b"/>
              <a:pathLst>
                <a:path w="15239" h="16509">
                  <a:moveTo>
                    <a:pt x="9649" y="0"/>
                  </a:moveTo>
                  <a:lnTo>
                    <a:pt x="5502" y="0"/>
                  </a:lnTo>
                  <a:lnTo>
                    <a:pt x="3703" y="740"/>
                  </a:lnTo>
                  <a:lnTo>
                    <a:pt x="740" y="3703"/>
                  </a:lnTo>
                  <a:lnTo>
                    <a:pt x="0" y="5671"/>
                  </a:lnTo>
                  <a:lnTo>
                    <a:pt x="0" y="8126"/>
                  </a:lnTo>
                  <a:lnTo>
                    <a:pt x="0" y="10411"/>
                  </a:lnTo>
                  <a:lnTo>
                    <a:pt x="740" y="12294"/>
                  </a:lnTo>
                  <a:lnTo>
                    <a:pt x="3703" y="15257"/>
                  </a:lnTo>
                  <a:lnTo>
                    <a:pt x="5502" y="15998"/>
                  </a:lnTo>
                  <a:lnTo>
                    <a:pt x="9649" y="15998"/>
                  </a:lnTo>
                  <a:lnTo>
                    <a:pt x="11406" y="15257"/>
                  </a:lnTo>
                  <a:lnTo>
                    <a:pt x="14368" y="12294"/>
                  </a:lnTo>
                  <a:lnTo>
                    <a:pt x="15109" y="10411"/>
                  </a:lnTo>
                  <a:lnTo>
                    <a:pt x="15109" y="5671"/>
                  </a:lnTo>
                  <a:lnTo>
                    <a:pt x="14368" y="3703"/>
                  </a:lnTo>
                  <a:lnTo>
                    <a:pt x="11406" y="740"/>
                  </a:lnTo>
                  <a:lnTo>
                    <a:pt x="964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17426280" y="712519"/>
            <a:ext cx="1248090" cy="23460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6064450" y="0"/>
            <a:ext cx="0" cy="2935605"/>
          </a:xfrm>
          <a:custGeom>
            <a:avLst/>
            <a:gdLst/>
            <a:ahLst/>
            <a:cxnLst/>
            <a:rect l="l" t="t" r="r" b="b"/>
            <a:pathLst>
              <a:path w="0" h="2935605">
                <a:moveTo>
                  <a:pt x="0" y="0"/>
                </a:moveTo>
                <a:lnTo>
                  <a:pt x="0" y="2935495"/>
                </a:lnTo>
              </a:path>
            </a:pathLst>
          </a:custGeom>
          <a:ln w="95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053143" y="0"/>
            <a:ext cx="0" cy="2935605"/>
          </a:xfrm>
          <a:custGeom>
            <a:avLst/>
            <a:gdLst/>
            <a:ahLst/>
            <a:cxnLst/>
            <a:rect l="l" t="t" r="r" b="b"/>
            <a:pathLst>
              <a:path w="0" h="2935605">
                <a:moveTo>
                  <a:pt x="0" y="0"/>
                </a:moveTo>
                <a:lnTo>
                  <a:pt x="0" y="2935495"/>
                </a:lnTo>
              </a:path>
            </a:pathLst>
          </a:custGeom>
          <a:ln w="95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8052423" y="0"/>
            <a:ext cx="0" cy="2935605"/>
          </a:xfrm>
          <a:custGeom>
            <a:avLst/>
            <a:gdLst/>
            <a:ahLst/>
            <a:cxnLst/>
            <a:rect l="l" t="t" r="r" b="b"/>
            <a:pathLst>
              <a:path w="0" h="2935605">
                <a:moveTo>
                  <a:pt x="0" y="0"/>
                </a:moveTo>
                <a:lnTo>
                  <a:pt x="0" y="2935495"/>
                </a:lnTo>
              </a:path>
            </a:pathLst>
          </a:custGeom>
          <a:ln w="95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0" name="object 30"/>
          <p:cNvGrpSpPr/>
          <p:nvPr/>
        </p:nvGrpSpPr>
        <p:grpSpPr>
          <a:xfrm>
            <a:off x="53859" y="0"/>
            <a:ext cx="19996785" cy="2935605"/>
            <a:chOff x="53859" y="0"/>
            <a:chExt cx="19996785" cy="2935605"/>
          </a:xfrm>
        </p:grpSpPr>
        <p:sp>
          <p:nvSpPr>
            <p:cNvPr id="31" name="object 31"/>
            <p:cNvSpPr/>
            <p:nvPr/>
          </p:nvSpPr>
          <p:spPr>
            <a:xfrm>
              <a:off x="12051704" y="0"/>
              <a:ext cx="0" cy="2935605"/>
            </a:xfrm>
            <a:custGeom>
              <a:avLst/>
              <a:gdLst/>
              <a:ahLst/>
              <a:cxnLst/>
              <a:rect l="l" t="t" r="r" b="b"/>
              <a:pathLst>
                <a:path w="0" h="2935605">
                  <a:moveTo>
                    <a:pt x="0" y="0"/>
                  </a:moveTo>
                  <a:lnTo>
                    <a:pt x="0" y="2935495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58609" y="58610"/>
              <a:ext cx="19987260" cy="2818765"/>
            </a:xfrm>
            <a:custGeom>
              <a:avLst/>
              <a:gdLst/>
              <a:ahLst/>
              <a:cxnLst/>
              <a:rect l="l" t="t" r="r" b="b"/>
              <a:pathLst>
                <a:path w="19987260" h="2818765">
                  <a:moveTo>
                    <a:pt x="0" y="2818275"/>
                  </a:moveTo>
                  <a:lnTo>
                    <a:pt x="19986898" y="2818275"/>
                  </a:lnTo>
                  <a:lnTo>
                    <a:pt x="19986898" y="0"/>
                  </a:lnTo>
                  <a:lnTo>
                    <a:pt x="0" y="0"/>
                  </a:lnTo>
                  <a:lnTo>
                    <a:pt x="0" y="2818275"/>
                  </a:lnTo>
                  <a:close/>
                </a:path>
              </a:pathLst>
            </a:custGeom>
            <a:ln w="95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12470" y="214116"/>
              <a:ext cx="0" cy="2541270"/>
            </a:xfrm>
            <a:custGeom>
              <a:avLst/>
              <a:gdLst/>
              <a:ahLst/>
              <a:cxnLst/>
              <a:rect l="l" t="t" r="r" b="b"/>
              <a:pathLst>
                <a:path w="0" h="2541270">
                  <a:moveTo>
                    <a:pt x="0" y="0"/>
                  </a:moveTo>
                  <a:lnTo>
                    <a:pt x="0" y="2541139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12533" y="2823020"/>
              <a:ext cx="19712940" cy="0"/>
            </a:xfrm>
            <a:custGeom>
              <a:avLst/>
              <a:gdLst/>
              <a:ahLst/>
              <a:cxnLst/>
              <a:rect l="l" t="t" r="r" b="b"/>
              <a:pathLst>
                <a:path w="19712940" h="0">
                  <a:moveTo>
                    <a:pt x="0" y="0"/>
                  </a:moveTo>
                  <a:lnTo>
                    <a:pt x="19712403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9991647" y="180234"/>
              <a:ext cx="0" cy="2541270"/>
            </a:xfrm>
            <a:custGeom>
              <a:avLst/>
              <a:gdLst/>
              <a:ahLst/>
              <a:cxnLst/>
              <a:rect l="l" t="t" r="r" b="b"/>
              <a:pathLst>
                <a:path w="0" h="2541270">
                  <a:moveTo>
                    <a:pt x="0" y="2541139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79180" y="112471"/>
              <a:ext cx="19712940" cy="0"/>
            </a:xfrm>
            <a:custGeom>
              <a:avLst/>
              <a:gdLst/>
              <a:ahLst/>
              <a:cxnLst/>
              <a:rect l="l" t="t" r="r" b="b"/>
              <a:pathLst>
                <a:path w="19712940" h="0">
                  <a:moveTo>
                    <a:pt x="19712403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12470" y="112471"/>
              <a:ext cx="19879310" cy="2710815"/>
            </a:xfrm>
            <a:custGeom>
              <a:avLst/>
              <a:gdLst/>
              <a:ahLst/>
              <a:cxnLst/>
              <a:rect l="l" t="t" r="r" b="b"/>
              <a:pathLst>
                <a:path w="19879310" h="2710815">
                  <a:moveTo>
                    <a:pt x="0" y="2676667"/>
                  </a:moveTo>
                  <a:lnTo>
                    <a:pt x="0" y="2710546"/>
                  </a:lnTo>
                  <a:lnTo>
                    <a:pt x="33357" y="2710546"/>
                  </a:lnTo>
                </a:path>
                <a:path w="19879310" h="2710815">
                  <a:moveTo>
                    <a:pt x="19845822" y="2710546"/>
                  </a:moveTo>
                  <a:lnTo>
                    <a:pt x="19879179" y="2710546"/>
                  </a:lnTo>
                  <a:lnTo>
                    <a:pt x="19879179" y="2676667"/>
                  </a:lnTo>
                </a:path>
                <a:path w="19879310" h="2710815">
                  <a:moveTo>
                    <a:pt x="19879179" y="33879"/>
                  </a:moveTo>
                  <a:lnTo>
                    <a:pt x="19879179" y="0"/>
                  </a:lnTo>
                  <a:lnTo>
                    <a:pt x="19845822" y="0"/>
                  </a:lnTo>
                </a:path>
                <a:path w="19879310" h="2710815">
                  <a:moveTo>
                    <a:pt x="33357" y="0"/>
                  </a:moveTo>
                  <a:lnTo>
                    <a:pt x="0" y="0"/>
                  </a:lnTo>
                  <a:lnTo>
                    <a:pt x="0" y="33879"/>
                  </a:lnTo>
                </a:path>
              </a:pathLst>
            </a:custGeom>
            <a:ln w="95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zfalz_A6_quer_10-seitig_PDF-Vorlage.indd</dc:title>
  <dcterms:created xsi:type="dcterms:W3CDTF">2020-10-01T13:26:57Z</dcterms:created>
  <dcterms:modified xsi:type="dcterms:W3CDTF">2020-10-01T13:26:57Z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2019-05-07T00:00:00Z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