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7957800" cy="3708400"/>
  <p:notesSz cx="179578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47311" y="1149604"/>
            <a:ext cx="15269528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94622" y="2076704"/>
            <a:ext cx="12574905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98207" y="852932"/>
            <a:ext cx="7814405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251537" y="852932"/>
            <a:ext cx="7814405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98207" y="148336"/>
            <a:ext cx="16167735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98207" y="852932"/>
            <a:ext cx="16167735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107811" y="3448812"/>
            <a:ext cx="574852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98207" y="3448812"/>
            <a:ext cx="413175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2934189" y="3448812"/>
            <a:ext cx="413175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5.png"/><Relationship Id="rId12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6"/>
            <a:ext cx="17820005" cy="3708400"/>
            <a:chOff x="71996" y="6"/>
            <a:chExt cx="17820005" cy="3708400"/>
          </a:xfrm>
        </p:grpSpPr>
        <p:sp>
          <p:nvSpPr>
            <p:cNvPr id="3" name="object 3"/>
            <p:cNvSpPr/>
            <p:nvPr/>
          </p:nvSpPr>
          <p:spPr>
            <a:xfrm>
              <a:off x="78346" y="78358"/>
              <a:ext cx="17807305" cy="3551554"/>
            </a:xfrm>
            <a:custGeom>
              <a:avLst/>
              <a:gdLst/>
              <a:ahLst/>
              <a:cxnLst/>
              <a:rect l="l" t="t" r="r" b="b"/>
              <a:pathLst>
                <a:path w="17807305" h="3551554">
                  <a:moveTo>
                    <a:pt x="0" y="3551301"/>
                  </a:moveTo>
                  <a:lnTo>
                    <a:pt x="17807305" y="3551301"/>
                  </a:lnTo>
                  <a:lnTo>
                    <a:pt x="17807305" y="0"/>
                  </a:lnTo>
                  <a:lnTo>
                    <a:pt x="0" y="0"/>
                  </a:lnTo>
                  <a:lnTo>
                    <a:pt x="0" y="3551301"/>
                  </a:lnTo>
                  <a:close/>
                </a:path>
              </a:pathLst>
            </a:custGeom>
            <a:ln w="1269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635999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53072" y="482129"/>
              <a:ext cx="156845" cy="147955"/>
            </a:xfrm>
            <a:custGeom>
              <a:avLst/>
              <a:gdLst/>
              <a:ahLst/>
              <a:cxnLst/>
              <a:rect l="l" t="t" r="r" b="b"/>
              <a:pathLst>
                <a:path w="156845" h="147954">
                  <a:moveTo>
                    <a:pt x="101701" y="131622"/>
                  </a:moveTo>
                  <a:lnTo>
                    <a:pt x="23177" y="131622"/>
                  </a:lnTo>
                  <a:lnTo>
                    <a:pt x="101015" y="11023"/>
                  </a:lnTo>
                  <a:lnTo>
                    <a:pt x="101015" y="0"/>
                  </a:lnTo>
                  <a:lnTo>
                    <a:pt x="6972" y="0"/>
                  </a:lnTo>
                  <a:lnTo>
                    <a:pt x="6972" y="15748"/>
                  </a:lnTo>
                  <a:lnTo>
                    <a:pt x="77622" y="15748"/>
                  </a:lnTo>
                  <a:lnTo>
                    <a:pt x="0" y="136347"/>
                  </a:lnTo>
                  <a:lnTo>
                    <a:pt x="0" y="147599"/>
                  </a:lnTo>
                  <a:lnTo>
                    <a:pt x="101701" y="147599"/>
                  </a:lnTo>
                  <a:lnTo>
                    <a:pt x="101701" y="131622"/>
                  </a:lnTo>
                  <a:close/>
                </a:path>
                <a:path w="156845" h="147954">
                  <a:moveTo>
                    <a:pt x="156794" y="84150"/>
                  </a:moveTo>
                  <a:lnTo>
                    <a:pt x="105041" y="84150"/>
                  </a:lnTo>
                  <a:lnTo>
                    <a:pt x="105041" y="98323"/>
                  </a:lnTo>
                  <a:lnTo>
                    <a:pt x="156794" y="98323"/>
                  </a:lnTo>
                  <a:lnTo>
                    <a:pt x="156794" y="841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41870" y="482121"/>
              <a:ext cx="179637" cy="15029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53750" y="469521"/>
              <a:ext cx="130610" cy="1628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53435" y="483471"/>
              <a:ext cx="189874" cy="1489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52024" y="474021"/>
              <a:ext cx="1601972" cy="45359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42160" y="1053587"/>
              <a:ext cx="1514955" cy="26418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976386" y="683640"/>
              <a:ext cx="13756005" cy="608965"/>
            </a:xfrm>
            <a:custGeom>
              <a:avLst/>
              <a:gdLst/>
              <a:ahLst/>
              <a:cxnLst/>
              <a:rect l="l" t="t" r="r" b="b"/>
              <a:pathLst>
                <a:path w="13756005" h="608965">
                  <a:moveTo>
                    <a:pt x="15671" y="598004"/>
                  </a:moveTo>
                  <a:lnTo>
                    <a:pt x="14909" y="595960"/>
                  </a:lnTo>
                  <a:lnTo>
                    <a:pt x="11836" y="592886"/>
                  </a:lnTo>
                  <a:lnTo>
                    <a:pt x="10020" y="592124"/>
                  </a:lnTo>
                  <a:lnTo>
                    <a:pt x="5715" y="592124"/>
                  </a:lnTo>
                  <a:lnTo>
                    <a:pt x="3848" y="592886"/>
                  </a:lnTo>
                  <a:lnTo>
                    <a:pt x="774" y="595960"/>
                  </a:lnTo>
                  <a:lnTo>
                    <a:pt x="0" y="598004"/>
                  </a:lnTo>
                  <a:lnTo>
                    <a:pt x="0" y="600544"/>
                  </a:lnTo>
                  <a:lnTo>
                    <a:pt x="0" y="602919"/>
                  </a:lnTo>
                  <a:lnTo>
                    <a:pt x="774" y="604875"/>
                  </a:lnTo>
                  <a:lnTo>
                    <a:pt x="3848" y="607949"/>
                  </a:lnTo>
                  <a:lnTo>
                    <a:pt x="5715" y="608711"/>
                  </a:lnTo>
                  <a:lnTo>
                    <a:pt x="10020" y="608711"/>
                  </a:lnTo>
                  <a:lnTo>
                    <a:pt x="11836" y="607949"/>
                  </a:lnTo>
                  <a:lnTo>
                    <a:pt x="14909" y="604875"/>
                  </a:lnTo>
                  <a:lnTo>
                    <a:pt x="15671" y="602919"/>
                  </a:lnTo>
                  <a:lnTo>
                    <a:pt x="15671" y="598004"/>
                  </a:lnTo>
                  <a:close/>
                </a:path>
                <a:path w="13756005" h="608965">
                  <a:moveTo>
                    <a:pt x="13689470" y="11925"/>
                  </a:moveTo>
                  <a:lnTo>
                    <a:pt x="13535749" y="11925"/>
                  </a:lnTo>
                  <a:lnTo>
                    <a:pt x="13535749" y="33515"/>
                  </a:lnTo>
                  <a:lnTo>
                    <a:pt x="13599160" y="33515"/>
                  </a:lnTo>
                  <a:lnTo>
                    <a:pt x="13599160" y="221475"/>
                  </a:lnTo>
                  <a:lnTo>
                    <a:pt x="13626059" y="221475"/>
                  </a:lnTo>
                  <a:lnTo>
                    <a:pt x="13626059" y="33515"/>
                  </a:lnTo>
                  <a:lnTo>
                    <a:pt x="13689470" y="33515"/>
                  </a:lnTo>
                  <a:lnTo>
                    <a:pt x="13689470" y="11925"/>
                  </a:lnTo>
                  <a:close/>
                </a:path>
                <a:path w="13756005" h="608965">
                  <a:moveTo>
                    <a:pt x="13749935" y="65976"/>
                  </a:moveTo>
                  <a:lnTo>
                    <a:pt x="13723671" y="65976"/>
                  </a:lnTo>
                  <a:lnTo>
                    <a:pt x="13723671" y="221615"/>
                  </a:lnTo>
                  <a:lnTo>
                    <a:pt x="13749935" y="221615"/>
                  </a:lnTo>
                  <a:lnTo>
                    <a:pt x="13749935" y="65976"/>
                  </a:lnTo>
                  <a:close/>
                </a:path>
                <a:path w="13756005" h="608965">
                  <a:moveTo>
                    <a:pt x="13755383" y="11849"/>
                  </a:moveTo>
                  <a:lnTo>
                    <a:pt x="13753618" y="7734"/>
                  </a:lnTo>
                  <a:lnTo>
                    <a:pt x="13746569" y="1549"/>
                  </a:lnTo>
                  <a:lnTo>
                    <a:pt x="13742251" y="0"/>
                  </a:lnTo>
                  <a:lnTo>
                    <a:pt x="13732002" y="0"/>
                  </a:lnTo>
                  <a:lnTo>
                    <a:pt x="13727684" y="1549"/>
                  </a:lnTo>
                  <a:lnTo>
                    <a:pt x="13720636" y="7734"/>
                  </a:lnTo>
                  <a:lnTo>
                    <a:pt x="13718870" y="11849"/>
                  </a:lnTo>
                  <a:lnTo>
                    <a:pt x="13718870" y="21882"/>
                  </a:lnTo>
                  <a:lnTo>
                    <a:pt x="13720636" y="25933"/>
                  </a:lnTo>
                  <a:lnTo>
                    <a:pt x="13727684" y="32346"/>
                  </a:lnTo>
                  <a:lnTo>
                    <a:pt x="13732002" y="33947"/>
                  </a:lnTo>
                  <a:lnTo>
                    <a:pt x="13742251" y="33947"/>
                  </a:lnTo>
                  <a:lnTo>
                    <a:pt x="13746569" y="32346"/>
                  </a:lnTo>
                  <a:lnTo>
                    <a:pt x="13753618" y="25933"/>
                  </a:lnTo>
                  <a:lnTo>
                    <a:pt x="13755383" y="21882"/>
                  </a:lnTo>
                  <a:lnTo>
                    <a:pt x="13755383" y="1184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756434" y="706050"/>
              <a:ext cx="241469" cy="20303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034122" y="677228"/>
              <a:ext cx="43180" cy="232410"/>
            </a:xfrm>
            <a:custGeom>
              <a:avLst/>
              <a:gdLst/>
              <a:ahLst/>
              <a:cxnLst/>
              <a:rect l="l" t="t" r="r" b="b"/>
              <a:pathLst>
                <a:path w="43180" h="232409">
                  <a:moveTo>
                    <a:pt x="26260" y="0"/>
                  </a:moveTo>
                  <a:lnTo>
                    <a:pt x="0" y="0"/>
                  </a:lnTo>
                  <a:lnTo>
                    <a:pt x="0" y="196633"/>
                  </a:lnTo>
                  <a:lnTo>
                    <a:pt x="17827" y="231861"/>
                  </a:lnTo>
                  <a:lnTo>
                    <a:pt x="27861" y="231861"/>
                  </a:lnTo>
                  <a:lnTo>
                    <a:pt x="34480" y="231648"/>
                  </a:lnTo>
                  <a:lnTo>
                    <a:pt x="39177" y="230794"/>
                  </a:lnTo>
                  <a:lnTo>
                    <a:pt x="41205" y="230153"/>
                  </a:lnTo>
                  <a:lnTo>
                    <a:pt x="42913" y="229299"/>
                  </a:lnTo>
                  <a:lnTo>
                    <a:pt x="39390" y="209444"/>
                  </a:lnTo>
                  <a:lnTo>
                    <a:pt x="36775" y="210084"/>
                  </a:lnTo>
                  <a:lnTo>
                    <a:pt x="31704" y="210084"/>
                  </a:lnTo>
                  <a:lnTo>
                    <a:pt x="29996" y="209230"/>
                  </a:lnTo>
                  <a:lnTo>
                    <a:pt x="27007" y="205814"/>
                  </a:lnTo>
                  <a:lnTo>
                    <a:pt x="26260" y="202825"/>
                  </a:lnTo>
                  <a:lnTo>
                    <a:pt x="2626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099870" y="745762"/>
              <a:ext cx="114970" cy="1633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6239465" y="745762"/>
              <a:ext cx="131881" cy="16332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402156" y="683633"/>
              <a:ext cx="36830" cy="221615"/>
            </a:xfrm>
            <a:custGeom>
              <a:avLst/>
              <a:gdLst/>
              <a:ahLst/>
              <a:cxnLst/>
              <a:rect l="l" t="t" r="r" b="b"/>
              <a:pathLst>
                <a:path w="36830" h="221615">
                  <a:moveTo>
                    <a:pt x="23378" y="0"/>
                  </a:moveTo>
                  <a:lnTo>
                    <a:pt x="13130" y="0"/>
                  </a:lnTo>
                  <a:lnTo>
                    <a:pt x="8806" y="1547"/>
                  </a:lnTo>
                  <a:lnTo>
                    <a:pt x="1761" y="7739"/>
                  </a:lnTo>
                  <a:lnTo>
                    <a:pt x="0" y="11849"/>
                  </a:lnTo>
                  <a:lnTo>
                    <a:pt x="0" y="21883"/>
                  </a:lnTo>
                  <a:lnTo>
                    <a:pt x="1761" y="25940"/>
                  </a:lnTo>
                  <a:lnTo>
                    <a:pt x="8806" y="32345"/>
                  </a:lnTo>
                  <a:lnTo>
                    <a:pt x="13130" y="33946"/>
                  </a:lnTo>
                  <a:lnTo>
                    <a:pt x="23378" y="33946"/>
                  </a:lnTo>
                  <a:lnTo>
                    <a:pt x="27701" y="32345"/>
                  </a:lnTo>
                  <a:lnTo>
                    <a:pt x="34747" y="25940"/>
                  </a:lnTo>
                  <a:lnTo>
                    <a:pt x="36508" y="21883"/>
                  </a:lnTo>
                  <a:lnTo>
                    <a:pt x="36508" y="11849"/>
                  </a:lnTo>
                  <a:lnTo>
                    <a:pt x="34747" y="7739"/>
                  </a:lnTo>
                  <a:lnTo>
                    <a:pt x="27701" y="1547"/>
                  </a:lnTo>
                  <a:lnTo>
                    <a:pt x="23378" y="0"/>
                  </a:lnTo>
                  <a:close/>
                </a:path>
                <a:path w="36830" h="221615">
                  <a:moveTo>
                    <a:pt x="31064" y="65971"/>
                  </a:moveTo>
                  <a:lnTo>
                    <a:pt x="4803" y="65971"/>
                  </a:lnTo>
                  <a:lnTo>
                    <a:pt x="4803" y="221613"/>
                  </a:lnTo>
                  <a:lnTo>
                    <a:pt x="31064" y="221613"/>
                  </a:lnTo>
                  <a:lnTo>
                    <a:pt x="31064" y="6597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463322" y="706050"/>
              <a:ext cx="241469" cy="20303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199999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0764000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328000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0350" y="284855"/>
              <a:ext cx="0" cy="3183255"/>
            </a:xfrm>
            <a:custGeom>
              <a:avLst/>
              <a:gdLst/>
              <a:ahLst/>
              <a:cxnLst/>
              <a:rect l="l" t="t" r="r" b="b"/>
              <a:pathLst>
                <a:path w="0" h="3183254">
                  <a:moveTo>
                    <a:pt x="0" y="0"/>
                  </a:moveTo>
                  <a:lnTo>
                    <a:pt x="0" y="318314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84162" y="3557657"/>
              <a:ext cx="17440275" cy="0"/>
            </a:xfrm>
            <a:custGeom>
              <a:avLst/>
              <a:gdLst/>
              <a:ahLst/>
              <a:cxnLst/>
              <a:rect l="l" t="t" r="r" b="b"/>
              <a:pathLst>
                <a:path w="17440275" h="0">
                  <a:moveTo>
                    <a:pt x="0" y="0"/>
                  </a:moveTo>
                  <a:lnTo>
                    <a:pt x="1744027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813651" y="240017"/>
              <a:ext cx="0" cy="3183255"/>
            </a:xfrm>
            <a:custGeom>
              <a:avLst/>
              <a:gdLst/>
              <a:ahLst/>
              <a:cxnLst/>
              <a:rect l="l" t="t" r="r" b="b"/>
              <a:pathLst>
                <a:path w="0" h="3183254">
                  <a:moveTo>
                    <a:pt x="0" y="318314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9560" y="150356"/>
              <a:ext cx="17440275" cy="0"/>
            </a:xfrm>
            <a:custGeom>
              <a:avLst/>
              <a:gdLst/>
              <a:ahLst/>
              <a:cxnLst/>
              <a:rect l="l" t="t" r="r" b="b"/>
              <a:pathLst>
                <a:path w="17440275" h="0">
                  <a:moveTo>
                    <a:pt x="1744027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50350" y="150359"/>
              <a:ext cx="17663795" cy="3407410"/>
            </a:xfrm>
            <a:custGeom>
              <a:avLst/>
              <a:gdLst/>
              <a:ahLst/>
              <a:cxnLst/>
              <a:rect l="l" t="t" r="r" b="b"/>
              <a:pathLst>
                <a:path w="17663795" h="3407410">
                  <a:moveTo>
                    <a:pt x="0" y="3362464"/>
                  </a:moveTo>
                  <a:lnTo>
                    <a:pt x="0" y="3407295"/>
                  </a:lnTo>
                  <a:lnTo>
                    <a:pt x="44602" y="3407295"/>
                  </a:lnTo>
                </a:path>
                <a:path w="17663795" h="3407410">
                  <a:moveTo>
                    <a:pt x="17618697" y="3407295"/>
                  </a:moveTo>
                  <a:lnTo>
                    <a:pt x="17663299" y="3407295"/>
                  </a:lnTo>
                  <a:lnTo>
                    <a:pt x="17663299" y="3362464"/>
                  </a:lnTo>
                </a:path>
                <a:path w="17663795" h="3407410">
                  <a:moveTo>
                    <a:pt x="17663299" y="44831"/>
                  </a:moveTo>
                  <a:lnTo>
                    <a:pt x="17663299" y="0"/>
                  </a:lnTo>
                  <a:lnTo>
                    <a:pt x="17618697" y="0"/>
                  </a:lnTo>
                </a:path>
                <a:path w="17663795" h="3407410">
                  <a:moveTo>
                    <a:pt x="44602" y="0"/>
                  </a:moveTo>
                  <a:lnTo>
                    <a:pt x="0" y="0"/>
                  </a:lnTo>
                  <a:lnTo>
                    <a:pt x="0" y="44831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3075" y="469521"/>
            <a:ext cx="531495" cy="163195"/>
            <a:chOff x="453075" y="469521"/>
            <a:chExt cx="531495" cy="163195"/>
          </a:xfrm>
        </p:grpSpPr>
        <p:sp>
          <p:nvSpPr>
            <p:cNvPr id="3" name="object 3"/>
            <p:cNvSpPr/>
            <p:nvPr/>
          </p:nvSpPr>
          <p:spPr>
            <a:xfrm>
              <a:off x="453072" y="482129"/>
              <a:ext cx="156845" cy="147955"/>
            </a:xfrm>
            <a:custGeom>
              <a:avLst/>
              <a:gdLst/>
              <a:ahLst/>
              <a:cxnLst/>
              <a:rect l="l" t="t" r="r" b="b"/>
              <a:pathLst>
                <a:path w="156845" h="147954">
                  <a:moveTo>
                    <a:pt x="101701" y="131622"/>
                  </a:moveTo>
                  <a:lnTo>
                    <a:pt x="23177" y="131622"/>
                  </a:lnTo>
                  <a:lnTo>
                    <a:pt x="101015" y="11023"/>
                  </a:lnTo>
                  <a:lnTo>
                    <a:pt x="101015" y="0"/>
                  </a:lnTo>
                  <a:lnTo>
                    <a:pt x="6972" y="0"/>
                  </a:lnTo>
                  <a:lnTo>
                    <a:pt x="6972" y="15748"/>
                  </a:lnTo>
                  <a:lnTo>
                    <a:pt x="77622" y="15748"/>
                  </a:lnTo>
                  <a:lnTo>
                    <a:pt x="0" y="136347"/>
                  </a:lnTo>
                  <a:lnTo>
                    <a:pt x="0" y="147599"/>
                  </a:lnTo>
                  <a:lnTo>
                    <a:pt x="101701" y="147599"/>
                  </a:lnTo>
                  <a:lnTo>
                    <a:pt x="101701" y="131622"/>
                  </a:lnTo>
                  <a:close/>
                </a:path>
                <a:path w="156845" h="147954">
                  <a:moveTo>
                    <a:pt x="156794" y="84150"/>
                  </a:moveTo>
                  <a:lnTo>
                    <a:pt x="105041" y="84150"/>
                  </a:lnTo>
                  <a:lnTo>
                    <a:pt x="105041" y="98323"/>
                  </a:lnTo>
                  <a:lnTo>
                    <a:pt x="156794" y="98323"/>
                  </a:lnTo>
                  <a:lnTo>
                    <a:pt x="156794" y="841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41870" y="482121"/>
              <a:ext cx="179637" cy="15029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53750" y="469521"/>
              <a:ext cx="130610" cy="1628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1053435" y="474021"/>
            <a:ext cx="773430" cy="206375"/>
            <a:chOff x="1053435" y="474021"/>
            <a:chExt cx="773430" cy="206375"/>
          </a:xfrm>
        </p:grpSpPr>
        <p:sp>
          <p:nvSpPr>
            <p:cNvPr id="7" name="object 7"/>
            <p:cNvSpPr/>
            <p:nvPr/>
          </p:nvSpPr>
          <p:spPr>
            <a:xfrm>
              <a:off x="1053435" y="483471"/>
              <a:ext cx="189874" cy="1489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69522" y="517670"/>
              <a:ext cx="258319" cy="11474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50048" y="474021"/>
              <a:ext cx="154100" cy="15839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725883" y="517670"/>
              <a:ext cx="100573" cy="16244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452024" y="743117"/>
            <a:ext cx="957310" cy="1844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486509" y="741767"/>
            <a:ext cx="495300" cy="150495"/>
            <a:chOff x="1486509" y="741767"/>
            <a:chExt cx="495300" cy="150495"/>
          </a:xfrm>
        </p:grpSpPr>
        <p:sp>
          <p:nvSpPr>
            <p:cNvPr id="13" name="object 13"/>
            <p:cNvSpPr/>
            <p:nvPr/>
          </p:nvSpPr>
          <p:spPr>
            <a:xfrm>
              <a:off x="1486509" y="741767"/>
              <a:ext cx="19050" cy="147955"/>
            </a:xfrm>
            <a:custGeom>
              <a:avLst/>
              <a:gdLst/>
              <a:ahLst/>
              <a:cxnLst/>
              <a:rect l="l" t="t" r="r" b="b"/>
              <a:pathLst>
                <a:path w="19050" h="147955">
                  <a:moveTo>
                    <a:pt x="18674" y="0"/>
                  </a:moveTo>
                  <a:lnTo>
                    <a:pt x="0" y="0"/>
                  </a:lnTo>
                  <a:lnTo>
                    <a:pt x="0" y="147598"/>
                  </a:lnTo>
                  <a:lnTo>
                    <a:pt x="18674" y="147598"/>
                  </a:lnTo>
                  <a:lnTo>
                    <a:pt x="186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41183" y="777317"/>
              <a:ext cx="87523" cy="11204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661556" y="777317"/>
              <a:ext cx="87523" cy="11204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75270" y="777317"/>
              <a:ext cx="92698" cy="11474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93911" y="777317"/>
              <a:ext cx="87523" cy="11204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442160" y="1053588"/>
            <a:ext cx="1550035" cy="264795"/>
            <a:chOff x="442160" y="1053588"/>
            <a:chExt cx="1550035" cy="264795"/>
          </a:xfrm>
        </p:grpSpPr>
        <p:sp>
          <p:nvSpPr>
            <p:cNvPr id="19" name="object 19"/>
            <p:cNvSpPr/>
            <p:nvPr/>
          </p:nvSpPr>
          <p:spPr>
            <a:xfrm>
              <a:off x="442160" y="1053588"/>
              <a:ext cx="1514955" cy="26418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76397" y="1275756"/>
              <a:ext cx="15875" cy="17145"/>
            </a:xfrm>
            <a:custGeom>
              <a:avLst/>
              <a:gdLst/>
              <a:ahLst/>
              <a:cxnLst/>
              <a:rect l="l" t="t" r="r" b="b"/>
              <a:pathLst>
                <a:path w="15875" h="17144">
                  <a:moveTo>
                    <a:pt x="10009" y="0"/>
                  </a:moveTo>
                  <a:lnTo>
                    <a:pt x="5707" y="0"/>
                  </a:lnTo>
                  <a:lnTo>
                    <a:pt x="3841" y="768"/>
                  </a:lnTo>
                  <a:lnTo>
                    <a:pt x="768" y="3841"/>
                  </a:lnTo>
                  <a:lnTo>
                    <a:pt x="0" y="5882"/>
                  </a:lnTo>
                  <a:lnTo>
                    <a:pt x="0" y="8429"/>
                  </a:lnTo>
                  <a:lnTo>
                    <a:pt x="0" y="10799"/>
                  </a:lnTo>
                  <a:lnTo>
                    <a:pt x="768" y="12753"/>
                  </a:lnTo>
                  <a:lnTo>
                    <a:pt x="3841" y="15826"/>
                  </a:lnTo>
                  <a:lnTo>
                    <a:pt x="5707" y="16595"/>
                  </a:lnTo>
                  <a:lnTo>
                    <a:pt x="10009" y="16595"/>
                  </a:lnTo>
                  <a:lnTo>
                    <a:pt x="11831" y="15826"/>
                  </a:lnTo>
                  <a:lnTo>
                    <a:pt x="14904" y="12753"/>
                  </a:lnTo>
                  <a:lnTo>
                    <a:pt x="15673" y="10799"/>
                  </a:lnTo>
                  <a:lnTo>
                    <a:pt x="15673" y="5882"/>
                  </a:lnTo>
                  <a:lnTo>
                    <a:pt x="14904" y="3841"/>
                  </a:lnTo>
                  <a:lnTo>
                    <a:pt x="11831" y="768"/>
                  </a:lnTo>
                  <a:lnTo>
                    <a:pt x="100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71996" y="6"/>
            <a:ext cx="17820005" cy="3708400"/>
            <a:chOff x="71996" y="6"/>
            <a:chExt cx="17820005" cy="3708400"/>
          </a:xfrm>
        </p:grpSpPr>
        <p:sp>
          <p:nvSpPr>
            <p:cNvPr id="22" name="object 22"/>
            <p:cNvSpPr/>
            <p:nvPr/>
          </p:nvSpPr>
          <p:spPr>
            <a:xfrm>
              <a:off x="15519003" y="677228"/>
              <a:ext cx="1240971" cy="23186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8346" y="78358"/>
              <a:ext cx="17807305" cy="3551554"/>
            </a:xfrm>
            <a:custGeom>
              <a:avLst/>
              <a:gdLst/>
              <a:ahLst/>
              <a:cxnLst/>
              <a:rect l="l" t="t" r="r" b="b"/>
              <a:pathLst>
                <a:path w="17807305" h="3551554">
                  <a:moveTo>
                    <a:pt x="0" y="3551301"/>
                  </a:moveTo>
                  <a:lnTo>
                    <a:pt x="17807305" y="3551301"/>
                  </a:lnTo>
                  <a:lnTo>
                    <a:pt x="17807305" y="0"/>
                  </a:lnTo>
                  <a:lnTo>
                    <a:pt x="0" y="0"/>
                  </a:lnTo>
                  <a:lnTo>
                    <a:pt x="0" y="3551301"/>
                  </a:lnTo>
                  <a:close/>
                </a:path>
              </a:pathLst>
            </a:custGeom>
            <a:ln w="1269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0350" y="284855"/>
              <a:ext cx="0" cy="3183255"/>
            </a:xfrm>
            <a:custGeom>
              <a:avLst/>
              <a:gdLst/>
              <a:ahLst/>
              <a:cxnLst/>
              <a:rect l="l" t="t" r="r" b="b"/>
              <a:pathLst>
                <a:path w="0" h="3183254">
                  <a:moveTo>
                    <a:pt x="0" y="0"/>
                  </a:moveTo>
                  <a:lnTo>
                    <a:pt x="0" y="318314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84162" y="3557657"/>
              <a:ext cx="17440275" cy="0"/>
            </a:xfrm>
            <a:custGeom>
              <a:avLst/>
              <a:gdLst/>
              <a:ahLst/>
              <a:cxnLst/>
              <a:rect l="l" t="t" r="r" b="b"/>
              <a:pathLst>
                <a:path w="17440275" h="0">
                  <a:moveTo>
                    <a:pt x="0" y="0"/>
                  </a:moveTo>
                  <a:lnTo>
                    <a:pt x="1744027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813651" y="240017"/>
              <a:ext cx="0" cy="3183255"/>
            </a:xfrm>
            <a:custGeom>
              <a:avLst/>
              <a:gdLst/>
              <a:ahLst/>
              <a:cxnLst/>
              <a:rect l="l" t="t" r="r" b="b"/>
              <a:pathLst>
                <a:path w="0" h="3183254">
                  <a:moveTo>
                    <a:pt x="0" y="318314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39560" y="150356"/>
              <a:ext cx="17440275" cy="0"/>
            </a:xfrm>
            <a:custGeom>
              <a:avLst/>
              <a:gdLst/>
              <a:ahLst/>
              <a:cxnLst/>
              <a:rect l="l" t="t" r="r" b="b"/>
              <a:pathLst>
                <a:path w="17440275" h="0">
                  <a:moveTo>
                    <a:pt x="1744027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0350" y="150359"/>
              <a:ext cx="17663795" cy="3407410"/>
            </a:xfrm>
            <a:custGeom>
              <a:avLst/>
              <a:gdLst/>
              <a:ahLst/>
              <a:cxnLst/>
              <a:rect l="l" t="t" r="r" b="b"/>
              <a:pathLst>
                <a:path w="17663795" h="3407410">
                  <a:moveTo>
                    <a:pt x="0" y="3362464"/>
                  </a:moveTo>
                  <a:lnTo>
                    <a:pt x="0" y="3407295"/>
                  </a:lnTo>
                  <a:lnTo>
                    <a:pt x="44602" y="3407295"/>
                  </a:lnTo>
                </a:path>
                <a:path w="17663795" h="3407410">
                  <a:moveTo>
                    <a:pt x="17618697" y="3407295"/>
                  </a:moveTo>
                  <a:lnTo>
                    <a:pt x="17663299" y="3407295"/>
                  </a:lnTo>
                  <a:lnTo>
                    <a:pt x="17663299" y="3362464"/>
                  </a:lnTo>
                </a:path>
                <a:path w="17663795" h="3407410">
                  <a:moveTo>
                    <a:pt x="17663299" y="44831"/>
                  </a:moveTo>
                  <a:lnTo>
                    <a:pt x="17663299" y="0"/>
                  </a:lnTo>
                  <a:lnTo>
                    <a:pt x="17618697" y="0"/>
                  </a:lnTo>
                </a:path>
                <a:path w="17663795" h="3407410">
                  <a:moveTo>
                    <a:pt x="44602" y="0"/>
                  </a:moveTo>
                  <a:lnTo>
                    <a:pt x="0" y="0"/>
                  </a:lnTo>
                  <a:lnTo>
                    <a:pt x="0" y="44831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635999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199999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764000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4328000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zfalz_99x99_10-seitig_PDF-Vorlage.indd</dc:title>
  <dcterms:created xsi:type="dcterms:W3CDTF">2020-10-01T13:14:31Z</dcterms:created>
  <dcterms:modified xsi:type="dcterms:W3CDTF">2020-10-01T13:14:31Z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2019-05-07T00:00:00Z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