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9050000" cy="5492750"/>
  <p:notesSz cx="19050000" cy="5492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28750" y="1702752"/>
            <a:ext cx="16192500" cy="11534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857500" y="3075940"/>
            <a:ext cx="13335000" cy="137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52500" y="1263332"/>
            <a:ext cx="828675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810750" y="1263332"/>
            <a:ext cx="828675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500" y="219710"/>
            <a:ext cx="17145000" cy="878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52500" y="1263332"/>
            <a:ext cx="1714500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477000" y="5108257"/>
            <a:ext cx="6096000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52500" y="5108257"/>
            <a:ext cx="4381500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716001" y="5108257"/>
            <a:ext cx="4381500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image" Target="../media/image8.png"/><Relationship Id="rId10" Type="http://schemas.openxmlformats.org/officeDocument/2006/relationships/image" Target="../media/image21.png"/><Relationship Id="rId11" Type="http://schemas.openxmlformats.org/officeDocument/2006/relationships/image" Target="../media/image22.png"/><Relationship Id="rId12" Type="http://schemas.openxmlformats.org/officeDocument/2006/relationships/image" Target="../media/image23.png"/><Relationship Id="rId13" Type="http://schemas.openxmlformats.org/officeDocument/2006/relationships/image" Target="../media/image24.png"/><Relationship Id="rId14" Type="http://schemas.openxmlformats.org/officeDocument/2006/relationships/image" Target="../media/image25.png"/><Relationship Id="rId15" Type="http://schemas.openxmlformats.org/officeDocument/2006/relationships/image" Target="../media/image26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1996" y="0"/>
            <a:ext cx="18900140" cy="5490210"/>
            <a:chOff x="71996" y="0"/>
            <a:chExt cx="18900140" cy="5490210"/>
          </a:xfrm>
        </p:grpSpPr>
        <p:sp>
          <p:nvSpPr>
            <p:cNvPr id="3" name="object 3"/>
            <p:cNvSpPr/>
            <p:nvPr/>
          </p:nvSpPr>
          <p:spPr>
            <a:xfrm>
              <a:off x="78346" y="78346"/>
              <a:ext cx="18887440" cy="5333365"/>
            </a:xfrm>
            <a:custGeom>
              <a:avLst/>
              <a:gdLst/>
              <a:ahLst/>
              <a:cxnLst/>
              <a:rect l="l" t="t" r="r" b="b"/>
              <a:pathLst>
                <a:path w="18887440" h="5333365">
                  <a:moveTo>
                    <a:pt x="0" y="5333301"/>
                  </a:moveTo>
                  <a:lnTo>
                    <a:pt x="18887300" y="5333301"/>
                  </a:lnTo>
                  <a:lnTo>
                    <a:pt x="18887300" y="0"/>
                  </a:lnTo>
                  <a:lnTo>
                    <a:pt x="0" y="0"/>
                  </a:lnTo>
                  <a:lnTo>
                    <a:pt x="0" y="5333301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50342" y="284549"/>
              <a:ext cx="0" cy="4965700"/>
            </a:xfrm>
            <a:custGeom>
              <a:avLst/>
              <a:gdLst/>
              <a:ahLst/>
              <a:cxnLst/>
              <a:rect l="l" t="t" r="r" b="b"/>
              <a:pathLst>
                <a:path w="0" h="4965700">
                  <a:moveTo>
                    <a:pt x="0" y="0"/>
                  </a:moveTo>
                  <a:lnTo>
                    <a:pt x="0" y="4965623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84223" y="5339643"/>
              <a:ext cx="18520410" cy="0"/>
            </a:xfrm>
            <a:custGeom>
              <a:avLst/>
              <a:gdLst/>
              <a:ahLst/>
              <a:cxnLst/>
              <a:rect l="l" t="t" r="r" b="b"/>
              <a:pathLst>
                <a:path w="18520410" h="0">
                  <a:moveTo>
                    <a:pt x="0" y="0"/>
                  </a:moveTo>
                  <a:lnTo>
                    <a:pt x="18520168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8893644" y="239813"/>
              <a:ext cx="0" cy="4965700"/>
            </a:xfrm>
            <a:custGeom>
              <a:avLst/>
              <a:gdLst/>
              <a:ahLst/>
              <a:cxnLst/>
              <a:rect l="l" t="t" r="r" b="b"/>
              <a:pathLst>
                <a:path w="0" h="4965700">
                  <a:moveTo>
                    <a:pt x="0" y="4965623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39593" y="150343"/>
              <a:ext cx="18520410" cy="0"/>
            </a:xfrm>
            <a:custGeom>
              <a:avLst/>
              <a:gdLst/>
              <a:ahLst/>
              <a:cxnLst/>
              <a:rect l="l" t="t" r="r" b="b"/>
              <a:pathLst>
                <a:path w="18520410" h="0">
                  <a:moveTo>
                    <a:pt x="18520168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50342" y="150341"/>
              <a:ext cx="18743295" cy="5189855"/>
            </a:xfrm>
            <a:custGeom>
              <a:avLst/>
              <a:gdLst/>
              <a:ahLst/>
              <a:cxnLst/>
              <a:rect l="l" t="t" r="r" b="b"/>
              <a:pathLst>
                <a:path w="18743295" h="5189855">
                  <a:moveTo>
                    <a:pt x="0" y="5144566"/>
                  </a:moveTo>
                  <a:lnTo>
                    <a:pt x="0" y="5189296"/>
                  </a:lnTo>
                  <a:lnTo>
                    <a:pt x="44627" y="5189296"/>
                  </a:lnTo>
                </a:path>
                <a:path w="18743295" h="5189855">
                  <a:moveTo>
                    <a:pt x="18698667" y="5189296"/>
                  </a:moveTo>
                  <a:lnTo>
                    <a:pt x="18743295" y="5189296"/>
                  </a:lnTo>
                  <a:lnTo>
                    <a:pt x="18743295" y="5144566"/>
                  </a:lnTo>
                </a:path>
                <a:path w="18743295" h="5189855">
                  <a:moveTo>
                    <a:pt x="18743295" y="44742"/>
                  </a:moveTo>
                  <a:lnTo>
                    <a:pt x="18743295" y="0"/>
                  </a:lnTo>
                  <a:lnTo>
                    <a:pt x="18698667" y="0"/>
                  </a:lnTo>
                </a:path>
                <a:path w="18743295" h="5189855">
                  <a:moveTo>
                    <a:pt x="44627" y="0"/>
                  </a:moveTo>
                  <a:lnTo>
                    <a:pt x="0" y="0"/>
                  </a:lnTo>
                  <a:lnTo>
                    <a:pt x="0" y="44742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852000" y="0"/>
              <a:ext cx="0" cy="5490210"/>
            </a:xfrm>
            <a:custGeom>
              <a:avLst/>
              <a:gdLst/>
              <a:ahLst/>
              <a:cxnLst/>
              <a:rect l="l" t="t" r="r" b="b"/>
              <a:pathLst>
                <a:path w="0" h="5490210">
                  <a:moveTo>
                    <a:pt x="0" y="0"/>
                  </a:moveTo>
                  <a:lnTo>
                    <a:pt x="0" y="5489994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526707" y="543153"/>
              <a:ext cx="201930" cy="190500"/>
            </a:xfrm>
            <a:custGeom>
              <a:avLst/>
              <a:gdLst/>
              <a:ahLst/>
              <a:cxnLst/>
              <a:rect l="l" t="t" r="r" b="b"/>
              <a:pathLst>
                <a:path w="201929" h="190500">
                  <a:moveTo>
                    <a:pt x="131064" y="169621"/>
                  </a:moveTo>
                  <a:lnTo>
                    <a:pt x="29870" y="169621"/>
                  </a:lnTo>
                  <a:lnTo>
                    <a:pt x="130187" y="14211"/>
                  </a:lnTo>
                  <a:lnTo>
                    <a:pt x="130187" y="0"/>
                  </a:lnTo>
                  <a:lnTo>
                    <a:pt x="8991" y="0"/>
                  </a:lnTo>
                  <a:lnTo>
                    <a:pt x="8991" y="20294"/>
                  </a:lnTo>
                  <a:lnTo>
                    <a:pt x="100037" y="20294"/>
                  </a:lnTo>
                  <a:lnTo>
                    <a:pt x="0" y="175704"/>
                  </a:lnTo>
                  <a:lnTo>
                    <a:pt x="0" y="190207"/>
                  </a:lnTo>
                  <a:lnTo>
                    <a:pt x="131064" y="190207"/>
                  </a:lnTo>
                  <a:lnTo>
                    <a:pt x="131064" y="169621"/>
                  </a:lnTo>
                  <a:close/>
                </a:path>
                <a:path w="201929" h="190500">
                  <a:moveTo>
                    <a:pt x="201371" y="108432"/>
                  </a:moveTo>
                  <a:lnTo>
                    <a:pt x="134683" y="108432"/>
                  </a:lnTo>
                  <a:lnTo>
                    <a:pt x="134683" y="126707"/>
                  </a:lnTo>
                  <a:lnTo>
                    <a:pt x="201371" y="126707"/>
                  </a:lnTo>
                  <a:lnTo>
                    <a:pt x="201371" y="10843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768849" y="543343"/>
              <a:ext cx="230882" cy="19348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40817" y="526909"/>
              <a:ext cx="39370" cy="210185"/>
            </a:xfrm>
            <a:custGeom>
              <a:avLst/>
              <a:gdLst/>
              <a:ahLst/>
              <a:cxnLst/>
              <a:rect l="l" t="t" r="r" b="b"/>
              <a:pathLst>
                <a:path w="39369" h="210184">
                  <a:moveTo>
                    <a:pt x="23775" y="0"/>
                  </a:moveTo>
                  <a:lnTo>
                    <a:pt x="0" y="0"/>
                  </a:lnTo>
                  <a:lnTo>
                    <a:pt x="0" y="188464"/>
                  </a:lnTo>
                  <a:lnTo>
                    <a:pt x="1932" y="196389"/>
                  </a:lnTo>
                  <a:lnTo>
                    <a:pt x="9664" y="207213"/>
                  </a:lnTo>
                  <a:lnTo>
                    <a:pt x="16140" y="209919"/>
                  </a:lnTo>
                  <a:lnTo>
                    <a:pt x="31217" y="209726"/>
                  </a:lnTo>
                  <a:lnTo>
                    <a:pt x="35469" y="208953"/>
                  </a:lnTo>
                  <a:lnTo>
                    <a:pt x="37306" y="208373"/>
                  </a:lnTo>
                  <a:lnTo>
                    <a:pt x="38852" y="207600"/>
                  </a:lnTo>
                  <a:lnTo>
                    <a:pt x="35663" y="189623"/>
                  </a:lnTo>
                  <a:lnTo>
                    <a:pt x="33295" y="190203"/>
                  </a:lnTo>
                  <a:lnTo>
                    <a:pt x="28704" y="190203"/>
                  </a:lnTo>
                  <a:lnTo>
                    <a:pt x="27158" y="189430"/>
                  </a:lnTo>
                  <a:lnTo>
                    <a:pt x="24451" y="186337"/>
                  </a:lnTo>
                  <a:lnTo>
                    <a:pt x="23775" y="183631"/>
                  </a:lnTo>
                  <a:lnTo>
                    <a:pt x="2377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102025" y="592436"/>
              <a:ext cx="106699" cy="14091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297738" y="548365"/>
              <a:ext cx="104380" cy="18498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23197" y="544885"/>
              <a:ext cx="118587" cy="19194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575157" y="651585"/>
              <a:ext cx="67310" cy="18415"/>
            </a:xfrm>
            <a:custGeom>
              <a:avLst/>
              <a:gdLst/>
              <a:ahLst/>
              <a:cxnLst/>
              <a:rect l="l" t="t" r="r" b="b"/>
              <a:pathLst>
                <a:path w="67310" h="18415">
                  <a:moveTo>
                    <a:pt x="66687" y="0"/>
                  </a:moveTo>
                  <a:lnTo>
                    <a:pt x="0" y="0"/>
                  </a:lnTo>
                  <a:lnTo>
                    <a:pt x="0" y="18266"/>
                  </a:lnTo>
                  <a:lnTo>
                    <a:pt x="66687" y="18266"/>
                  </a:lnTo>
                  <a:lnTo>
                    <a:pt x="6668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661067" y="588957"/>
              <a:ext cx="104090" cy="14787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787684" y="588957"/>
              <a:ext cx="119401" cy="14787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935210" y="532708"/>
              <a:ext cx="33655" cy="200660"/>
            </a:xfrm>
            <a:custGeom>
              <a:avLst/>
              <a:gdLst/>
              <a:ahLst/>
              <a:cxnLst/>
              <a:rect l="l" t="t" r="r" b="b"/>
              <a:pathLst>
                <a:path w="33655" h="200659">
                  <a:moveTo>
                    <a:pt x="21166" y="0"/>
                  </a:moveTo>
                  <a:lnTo>
                    <a:pt x="11887" y="0"/>
                  </a:lnTo>
                  <a:lnTo>
                    <a:pt x="7973" y="1401"/>
                  </a:lnTo>
                  <a:lnTo>
                    <a:pt x="1594" y="7006"/>
                  </a:lnTo>
                  <a:lnTo>
                    <a:pt x="0" y="10727"/>
                  </a:lnTo>
                  <a:lnTo>
                    <a:pt x="0" y="19812"/>
                  </a:lnTo>
                  <a:lnTo>
                    <a:pt x="1594" y="23485"/>
                  </a:lnTo>
                  <a:lnTo>
                    <a:pt x="7973" y="29284"/>
                  </a:lnTo>
                  <a:lnTo>
                    <a:pt x="11887" y="30734"/>
                  </a:lnTo>
                  <a:lnTo>
                    <a:pt x="21166" y="30734"/>
                  </a:lnTo>
                  <a:lnTo>
                    <a:pt x="25080" y="29284"/>
                  </a:lnTo>
                  <a:lnTo>
                    <a:pt x="31459" y="23485"/>
                  </a:lnTo>
                  <a:lnTo>
                    <a:pt x="33053" y="19812"/>
                  </a:lnTo>
                  <a:lnTo>
                    <a:pt x="33053" y="10727"/>
                  </a:lnTo>
                  <a:lnTo>
                    <a:pt x="31459" y="7006"/>
                  </a:lnTo>
                  <a:lnTo>
                    <a:pt x="25080" y="1401"/>
                  </a:lnTo>
                  <a:lnTo>
                    <a:pt x="21166" y="0"/>
                  </a:lnTo>
                  <a:close/>
                </a:path>
                <a:path w="33655" h="200659">
                  <a:moveTo>
                    <a:pt x="28124" y="59728"/>
                  </a:moveTo>
                  <a:lnTo>
                    <a:pt x="4349" y="59728"/>
                  </a:lnTo>
                  <a:lnTo>
                    <a:pt x="4349" y="200641"/>
                  </a:lnTo>
                  <a:lnTo>
                    <a:pt x="28124" y="200641"/>
                  </a:lnTo>
                  <a:lnTo>
                    <a:pt x="28124" y="5972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990822" y="553004"/>
              <a:ext cx="87273" cy="18382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099812" y="532708"/>
              <a:ext cx="33655" cy="200660"/>
            </a:xfrm>
            <a:custGeom>
              <a:avLst/>
              <a:gdLst/>
              <a:ahLst/>
              <a:cxnLst/>
              <a:rect l="l" t="t" r="r" b="b"/>
              <a:pathLst>
                <a:path w="33655" h="200659">
                  <a:moveTo>
                    <a:pt x="21165" y="0"/>
                  </a:moveTo>
                  <a:lnTo>
                    <a:pt x="11887" y="0"/>
                  </a:lnTo>
                  <a:lnTo>
                    <a:pt x="7973" y="1401"/>
                  </a:lnTo>
                  <a:lnTo>
                    <a:pt x="1594" y="7006"/>
                  </a:lnTo>
                  <a:lnTo>
                    <a:pt x="0" y="10727"/>
                  </a:lnTo>
                  <a:lnTo>
                    <a:pt x="0" y="19812"/>
                  </a:lnTo>
                  <a:lnTo>
                    <a:pt x="1594" y="23485"/>
                  </a:lnTo>
                  <a:lnTo>
                    <a:pt x="7973" y="29284"/>
                  </a:lnTo>
                  <a:lnTo>
                    <a:pt x="11887" y="30734"/>
                  </a:lnTo>
                  <a:lnTo>
                    <a:pt x="21165" y="30734"/>
                  </a:lnTo>
                  <a:lnTo>
                    <a:pt x="25080" y="29284"/>
                  </a:lnTo>
                  <a:lnTo>
                    <a:pt x="31458" y="23485"/>
                  </a:lnTo>
                  <a:lnTo>
                    <a:pt x="33053" y="19812"/>
                  </a:lnTo>
                  <a:lnTo>
                    <a:pt x="33053" y="10727"/>
                  </a:lnTo>
                  <a:lnTo>
                    <a:pt x="31458" y="7006"/>
                  </a:lnTo>
                  <a:lnTo>
                    <a:pt x="25080" y="1401"/>
                  </a:lnTo>
                  <a:lnTo>
                    <a:pt x="21165" y="0"/>
                  </a:lnTo>
                  <a:close/>
                </a:path>
                <a:path w="33655" h="200659">
                  <a:moveTo>
                    <a:pt x="28124" y="59728"/>
                  </a:moveTo>
                  <a:lnTo>
                    <a:pt x="4349" y="59728"/>
                  </a:lnTo>
                  <a:lnTo>
                    <a:pt x="4349" y="200641"/>
                  </a:lnTo>
                  <a:lnTo>
                    <a:pt x="28124" y="200641"/>
                  </a:lnTo>
                  <a:lnTo>
                    <a:pt x="28124" y="5972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160410" y="588957"/>
              <a:ext cx="129605" cy="20934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514539" y="877742"/>
              <a:ext cx="286494" cy="19368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825997" y="1034892"/>
              <a:ext cx="43815" cy="82550"/>
            </a:xfrm>
            <a:custGeom>
              <a:avLst/>
              <a:gdLst/>
              <a:ahLst/>
              <a:cxnLst/>
              <a:rect l="l" t="t" r="r" b="b"/>
              <a:pathLst>
                <a:path w="43815" h="82550">
                  <a:moveTo>
                    <a:pt x="29960" y="0"/>
                  </a:moveTo>
                  <a:lnTo>
                    <a:pt x="18943" y="0"/>
                  </a:lnTo>
                  <a:lnTo>
                    <a:pt x="14787" y="1497"/>
                  </a:lnTo>
                  <a:lnTo>
                    <a:pt x="7828" y="7490"/>
                  </a:lnTo>
                  <a:lnTo>
                    <a:pt x="6088" y="11597"/>
                  </a:lnTo>
                  <a:lnTo>
                    <a:pt x="6088" y="22229"/>
                  </a:lnTo>
                  <a:lnTo>
                    <a:pt x="7780" y="26336"/>
                  </a:lnTo>
                  <a:lnTo>
                    <a:pt x="14545" y="31942"/>
                  </a:lnTo>
                  <a:lnTo>
                    <a:pt x="18556" y="33343"/>
                  </a:lnTo>
                  <a:lnTo>
                    <a:pt x="25515" y="33246"/>
                  </a:lnTo>
                  <a:lnTo>
                    <a:pt x="26095" y="33053"/>
                  </a:lnTo>
                  <a:lnTo>
                    <a:pt x="26095" y="40978"/>
                  </a:lnTo>
                  <a:lnTo>
                    <a:pt x="23775" y="47937"/>
                  </a:lnTo>
                  <a:lnTo>
                    <a:pt x="14497" y="59921"/>
                  </a:lnTo>
                  <a:lnTo>
                    <a:pt x="8118" y="64754"/>
                  </a:lnTo>
                  <a:lnTo>
                    <a:pt x="0" y="68426"/>
                  </a:lnTo>
                  <a:lnTo>
                    <a:pt x="5798" y="82344"/>
                  </a:lnTo>
                  <a:lnTo>
                    <a:pt x="38073" y="53621"/>
                  </a:lnTo>
                  <a:lnTo>
                    <a:pt x="43781" y="28124"/>
                  </a:lnTo>
                  <a:lnTo>
                    <a:pt x="43781" y="19426"/>
                  </a:lnTo>
                  <a:lnTo>
                    <a:pt x="41993" y="12564"/>
                  </a:lnTo>
                  <a:lnTo>
                    <a:pt x="34841" y="2512"/>
                  </a:lnTo>
                  <a:lnTo>
                    <a:pt x="2996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944005" y="877742"/>
              <a:ext cx="155990" cy="19020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120871" y="927033"/>
              <a:ext cx="112208" cy="14439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275963" y="858606"/>
              <a:ext cx="134824" cy="21281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433169" y="923553"/>
              <a:ext cx="119401" cy="147871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585624" y="923553"/>
              <a:ext cx="112788" cy="14439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512650" y="1279572"/>
              <a:ext cx="1927282" cy="340441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463507" y="1565871"/>
              <a:ext cx="20320" cy="21590"/>
            </a:xfrm>
            <a:custGeom>
              <a:avLst/>
              <a:gdLst/>
              <a:ahLst/>
              <a:cxnLst/>
              <a:rect l="l" t="t" r="r" b="b"/>
              <a:pathLst>
                <a:path w="20319" h="21590">
                  <a:moveTo>
                    <a:pt x="12899" y="0"/>
                  </a:moveTo>
                  <a:lnTo>
                    <a:pt x="7354" y="0"/>
                  </a:lnTo>
                  <a:lnTo>
                    <a:pt x="4950" y="990"/>
                  </a:lnTo>
                  <a:lnTo>
                    <a:pt x="990" y="4950"/>
                  </a:lnTo>
                  <a:lnTo>
                    <a:pt x="0" y="7581"/>
                  </a:lnTo>
                  <a:lnTo>
                    <a:pt x="0" y="10862"/>
                  </a:lnTo>
                  <a:lnTo>
                    <a:pt x="0" y="13917"/>
                  </a:lnTo>
                  <a:lnTo>
                    <a:pt x="990" y="16435"/>
                  </a:lnTo>
                  <a:lnTo>
                    <a:pt x="4950" y="20395"/>
                  </a:lnTo>
                  <a:lnTo>
                    <a:pt x="7354" y="21385"/>
                  </a:lnTo>
                  <a:lnTo>
                    <a:pt x="12899" y="21385"/>
                  </a:lnTo>
                  <a:lnTo>
                    <a:pt x="15246" y="20395"/>
                  </a:lnTo>
                  <a:lnTo>
                    <a:pt x="19207" y="16435"/>
                  </a:lnTo>
                  <a:lnTo>
                    <a:pt x="20197" y="13917"/>
                  </a:lnTo>
                  <a:lnTo>
                    <a:pt x="20197" y="7581"/>
                  </a:lnTo>
                  <a:lnTo>
                    <a:pt x="19207" y="4950"/>
                  </a:lnTo>
                  <a:lnTo>
                    <a:pt x="15246" y="990"/>
                  </a:lnTo>
                  <a:lnTo>
                    <a:pt x="1289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6270066" y="1321453"/>
              <a:ext cx="1601711" cy="313602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7631999" y="0"/>
              <a:ext cx="0" cy="5490210"/>
            </a:xfrm>
            <a:custGeom>
              <a:avLst/>
              <a:gdLst/>
              <a:ahLst/>
              <a:cxnLst/>
              <a:rect l="l" t="t" r="r" b="b"/>
              <a:pathLst>
                <a:path w="0" h="5490210">
                  <a:moveTo>
                    <a:pt x="0" y="0"/>
                  </a:moveTo>
                  <a:lnTo>
                    <a:pt x="0" y="5489994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1412000" y="0"/>
              <a:ext cx="0" cy="5490210"/>
            </a:xfrm>
            <a:custGeom>
              <a:avLst/>
              <a:gdLst/>
              <a:ahLst/>
              <a:cxnLst/>
              <a:rect l="l" t="t" r="r" b="b"/>
              <a:pathLst>
                <a:path w="0" h="5490210">
                  <a:moveTo>
                    <a:pt x="0" y="0"/>
                  </a:moveTo>
                  <a:lnTo>
                    <a:pt x="0" y="5489994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5192000" y="0"/>
              <a:ext cx="0" cy="5490210"/>
            </a:xfrm>
            <a:custGeom>
              <a:avLst/>
              <a:gdLst/>
              <a:ahLst/>
              <a:cxnLst/>
              <a:rect l="l" t="t" r="r" b="b"/>
              <a:pathLst>
                <a:path w="0" h="5490210">
                  <a:moveTo>
                    <a:pt x="0" y="0"/>
                  </a:moveTo>
                  <a:lnTo>
                    <a:pt x="0" y="5489994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26716" y="542689"/>
            <a:ext cx="682625" cy="210185"/>
            <a:chOff x="526716" y="542689"/>
            <a:chExt cx="682625" cy="210185"/>
          </a:xfrm>
        </p:grpSpPr>
        <p:sp>
          <p:nvSpPr>
            <p:cNvPr id="3" name="object 3"/>
            <p:cNvSpPr/>
            <p:nvPr/>
          </p:nvSpPr>
          <p:spPr>
            <a:xfrm>
              <a:off x="526707" y="558926"/>
              <a:ext cx="201930" cy="190500"/>
            </a:xfrm>
            <a:custGeom>
              <a:avLst/>
              <a:gdLst/>
              <a:ahLst/>
              <a:cxnLst/>
              <a:rect l="l" t="t" r="r" b="b"/>
              <a:pathLst>
                <a:path w="201929" h="190500">
                  <a:moveTo>
                    <a:pt x="131064" y="169621"/>
                  </a:moveTo>
                  <a:lnTo>
                    <a:pt x="29870" y="169621"/>
                  </a:lnTo>
                  <a:lnTo>
                    <a:pt x="130187" y="14211"/>
                  </a:lnTo>
                  <a:lnTo>
                    <a:pt x="130187" y="0"/>
                  </a:lnTo>
                  <a:lnTo>
                    <a:pt x="8991" y="0"/>
                  </a:lnTo>
                  <a:lnTo>
                    <a:pt x="8991" y="20307"/>
                  </a:lnTo>
                  <a:lnTo>
                    <a:pt x="100037" y="20307"/>
                  </a:lnTo>
                  <a:lnTo>
                    <a:pt x="0" y="175717"/>
                  </a:lnTo>
                  <a:lnTo>
                    <a:pt x="0" y="190207"/>
                  </a:lnTo>
                  <a:lnTo>
                    <a:pt x="131064" y="190207"/>
                  </a:lnTo>
                  <a:lnTo>
                    <a:pt x="131064" y="169621"/>
                  </a:lnTo>
                  <a:close/>
                </a:path>
                <a:path w="201929" h="190500">
                  <a:moveTo>
                    <a:pt x="201371" y="108445"/>
                  </a:moveTo>
                  <a:lnTo>
                    <a:pt x="134683" y="108445"/>
                  </a:lnTo>
                  <a:lnTo>
                    <a:pt x="134683" y="126707"/>
                  </a:lnTo>
                  <a:lnTo>
                    <a:pt x="201371" y="126707"/>
                  </a:lnTo>
                  <a:lnTo>
                    <a:pt x="201371" y="10844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68849" y="558583"/>
              <a:ext cx="230882" cy="19402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040817" y="542689"/>
              <a:ext cx="39370" cy="210185"/>
            </a:xfrm>
            <a:custGeom>
              <a:avLst/>
              <a:gdLst/>
              <a:ahLst/>
              <a:cxnLst/>
              <a:rect l="l" t="t" r="r" b="b"/>
              <a:pathLst>
                <a:path w="39369" h="210184">
                  <a:moveTo>
                    <a:pt x="23775" y="0"/>
                  </a:moveTo>
                  <a:lnTo>
                    <a:pt x="0" y="0"/>
                  </a:lnTo>
                  <a:lnTo>
                    <a:pt x="0" y="188464"/>
                  </a:lnTo>
                  <a:lnTo>
                    <a:pt x="1932" y="196389"/>
                  </a:lnTo>
                  <a:lnTo>
                    <a:pt x="9664" y="207213"/>
                  </a:lnTo>
                  <a:lnTo>
                    <a:pt x="16140" y="209919"/>
                  </a:lnTo>
                  <a:lnTo>
                    <a:pt x="31217" y="209726"/>
                  </a:lnTo>
                  <a:lnTo>
                    <a:pt x="35469" y="208953"/>
                  </a:lnTo>
                  <a:lnTo>
                    <a:pt x="37306" y="208373"/>
                  </a:lnTo>
                  <a:lnTo>
                    <a:pt x="38852" y="207600"/>
                  </a:lnTo>
                  <a:lnTo>
                    <a:pt x="35663" y="189623"/>
                  </a:lnTo>
                  <a:lnTo>
                    <a:pt x="33295" y="190203"/>
                  </a:lnTo>
                  <a:lnTo>
                    <a:pt x="28704" y="190203"/>
                  </a:lnTo>
                  <a:lnTo>
                    <a:pt x="27158" y="189430"/>
                  </a:lnTo>
                  <a:lnTo>
                    <a:pt x="24451" y="186337"/>
                  </a:lnTo>
                  <a:lnTo>
                    <a:pt x="23775" y="183631"/>
                  </a:lnTo>
                  <a:lnTo>
                    <a:pt x="2377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102025" y="608216"/>
              <a:ext cx="106699" cy="14091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1297738" y="548487"/>
            <a:ext cx="992505" cy="266065"/>
            <a:chOff x="1297738" y="548487"/>
            <a:chExt cx="992505" cy="266065"/>
          </a:xfrm>
        </p:grpSpPr>
        <p:sp>
          <p:nvSpPr>
            <p:cNvPr id="8" name="object 8"/>
            <p:cNvSpPr/>
            <p:nvPr/>
          </p:nvSpPr>
          <p:spPr>
            <a:xfrm>
              <a:off x="1297738" y="564144"/>
              <a:ext cx="104380" cy="18498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23197" y="560665"/>
              <a:ext cx="118587" cy="19194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575157" y="667365"/>
              <a:ext cx="67310" cy="18415"/>
            </a:xfrm>
            <a:custGeom>
              <a:avLst/>
              <a:gdLst/>
              <a:ahLst/>
              <a:cxnLst/>
              <a:rect l="l" t="t" r="r" b="b"/>
              <a:pathLst>
                <a:path w="67310" h="18415">
                  <a:moveTo>
                    <a:pt x="66687" y="0"/>
                  </a:moveTo>
                  <a:lnTo>
                    <a:pt x="0" y="0"/>
                  </a:lnTo>
                  <a:lnTo>
                    <a:pt x="0" y="18266"/>
                  </a:lnTo>
                  <a:lnTo>
                    <a:pt x="66687" y="18266"/>
                  </a:lnTo>
                  <a:lnTo>
                    <a:pt x="6668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661067" y="604737"/>
              <a:ext cx="104090" cy="14787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787684" y="604737"/>
              <a:ext cx="119401" cy="14787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935210" y="548487"/>
              <a:ext cx="33655" cy="200660"/>
            </a:xfrm>
            <a:custGeom>
              <a:avLst/>
              <a:gdLst/>
              <a:ahLst/>
              <a:cxnLst/>
              <a:rect l="l" t="t" r="r" b="b"/>
              <a:pathLst>
                <a:path w="33655" h="200659">
                  <a:moveTo>
                    <a:pt x="21166" y="0"/>
                  </a:moveTo>
                  <a:lnTo>
                    <a:pt x="11887" y="0"/>
                  </a:lnTo>
                  <a:lnTo>
                    <a:pt x="7973" y="1401"/>
                  </a:lnTo>
                  <a:lnTo>
                    <a:pt x="1594" y="7006"/>
                  </a:lnTo>
                  <a:lnTo>
                    <a:pt x="0" y="10727"/>
                  </a:lnTo>
                  <a:lnTo>
                    <a:pt x="0" y="19812"/>
                  </a:lnTo>
                  <a:lnTo>
                    <a:pt x="1594" y="23485"/>
                  </a:lnTo>
                  <a:lnTo>
                    <a:pt x="7973" y="29284"/>
                  </a:lnTo>
                  <a:lnTo>
                    <a:pt x="11887" y="30734"/>
                  </a:lnTo>
                  <a:lnTo>
                    <a:pt x="21166" y="30734"/>
                  </a:lnTo>
                  <a:lnTo>
                    <a:pt x="25080" y="29284"/>
                  </a:lnTo>
                  <a:lnTo>
                    <a:pt x="31459" y="23485"/>
                  </a:lnTo>
                  <a:lnTo>
                    <a:pt x="33053" y="19812"/>
                  </a:lnTo>
                  <a:lnTo>
                    <a:pt x="33053" y="10727"/>
                  </a:lnTo>
                  <a:lnTo>
                    <a:pt x="31459" y="7006"/>
                  </a:lnTo>
                  <a:lnTo>
                    <a:pt x="25080" y="1401"/>
                  </a:lnTo>
                  <a:lnTo>
                    <a:pt x="21166" y="0"/>
                  </a:lnTo>
                  <a:close/>
                </a:path>
                <a:path w="33655" h="200659">
                  <a:moveTo>
                    <a:pt x="28124" y="59728"/>
                  </a:moveTo>
                  <a:lnTo>
                    <a:pt x="4349" y="59728"/>
                  </a:lnTo>
                  <a:lnTo>
                    <a:pt x="4349" y="200641"/>
                  </a:lnTo>
                  <a:lnTo>
                    <a:pt x="28124" y="200641"/>
                  </a:lnTo>
                  <a:lnTo>
                    <a:pt x="28124" y="5972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990822" y="568783"/>
              <a:ext cx="87273" cy="18382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099812" y="548487"/>
              <a:ext cx="33655" cy="200660"/>
            </a:xfrm>
            <a:custGeom>
              <a:avLst/>
              <a:gdLst/>
              <a:ahLst/>
              <a:cxnLst/>
              <a:rect l="l" t="t" r="r" b="b"/>
              <a:pathLst>
                <a:path w="33655" h="200659">
                  <a:moveTo>
                    <a:pt x="21165" y="0"/>
                  </a:moveTo>
                  <a:lnTo>
                    <a:pt x="11887" y="0"/>
                  </a:lnTo>
                  <a:lnTo>
                    <a:pt x="7973" y="1401"/>
                  </a:lnTo>
                  <a:lnTo>
                    <a:pt x="1594" y="7006"/>
                  </a:lnTo>
                  <a:lnTo>
                    <a:pt x="0" y="10727"/>
                  </a:lnTo>
                  <a:lnTo>
                    <a:pt x="0" y="19812"/>
                  </a:lnTo>
                  <a:lnTo>
                    <a:pt x="1594" y="23485"/>
                  </a:lnTo>
                  <a:lnTo>
                    <a:pt x="7973" y="29284"/>
                  </a:lnTo>
                  <a:lnTo>
                    <a:pt x="11887" y="30734"/>
                  </a:lnTo>
                  <a:lnTo>
                    <a:pt x="21165" y="30734"/>
                  </a:lnTo>
                  <a:lnTo>
                    <a:pt x="25080" y="29284"/>
                  </a:lnTo>
                  <a:lnTo>
                    <a:pt x="31458" y="23485"/>
                  </a:lnTo>
                  <a:lnTo>
                    <a:pt x="33053" y="19812"/>
                  </a:lnTo>
                  <a:lnTo>
                    <a:pt x="33053" y="10727"/>
                  </a:lnTo>
                  <a:lnTo>
                    <a:pt x="31458" y="7006"/>
                  </a:lnTo>
                  <a:lnTo>
                    <a:pt x="25080" y="1401"/>
                  </a:lnTo>
                  <a:lnTo>
                    <a:pt x="21165" y="0"/>
                  </a:lnTo>
                  <a:close/>
                </a:path>
                <a:path w="33655" h="200659">
                  <a:moveTo>
                    <a:pt x="28124" y="59728"/>
                  </a:moveTo>
                  <a:lnTo>
                    <a:pt x="4349" y="59728"/>
                  </a:lnTo>
                  <a:lnTo>
                    <a:pt x="4349" y="200641"/>
                  </a:lnTo>
                  <a:lnTo>
                    <a:pt x="28124" y="200641"/>
                  </a:lnTo>
                  <a:lnTo>
                    <a:pt x="28124" y="5972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160410" y="604737"/>
              <a:ext cx="129605" cy="20934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514539" y="893522"/>
            <a:ext cx="355600" cy="240029"/>
            <a:chOff x="514539" y="893522"/>
            <a:chExt cx="355600" cy="240029"/>
          </a:xfrm>
        </p:grpSpPr>
        <p:sp>
          <p:nvSpPr>
            <p:cNvPr id="18" name="object 18"/>
            <p:cNvSpPr/>
            <p:nvPr/>
          </p:nvSpPr>
          <p:spPr>
            <a:xfrm>
              <a:off x="514539" y="893522"/>
              <a:ext cx="286494" cy="19368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825997" y="1050672"/>
              <a:ext cx="43815" cy="82550"/>
            </a:xfrm>
            <a:custGeom>
              <a:avLst/>
              <a:gdLst/>
              <a:ahLst/>
              <a:cxnLst/>
              <a:rect l="l" t="t" r="r" b="b"/>
              <a:pathLst>
                <a:path w="43815" h="82550">
                  <a:moveTo>
                    <a:pt x="29960" y="0"/>
                  </a:moveTo>
                  <a:lnTo>
                    <a:pt x="18943" y="0"/>
                  </a:lnTo>
                  <a:lnTo>
                    <a:pt x="14787" y="1497"/>
                  </a:lnTo>
                  <a:lnTo>
                    <a:pt x="7828" y="7490"/>
                  </a:lnTo>
                  <a:lnTo>
                    <a:pt x="6088" y="11597"/>
                  </a:lnTo>
                  <a:lnTo>
                    <a:pt x="6088" y="22229"/>
                  </a:lnTo>
                  <a:lnTo>
                    <a:pt x="7780" y="26336"/>
                  </a:lnTo>
                  <a:lnTo>
                    <a:pt x="14545" y="31942"/>
                  </a:lnTo>
                  <a:lnTo>
                    <a:pt x="18556" y="33343"/>
                  </a:lnTo>
                  <a:lnTo>
                    <a:pt x="25515" y="33246"/>
                  </a:lnTo>
                  <a:lnTo>
                    <a:pt x="26095" y="33053"/>
                  </a:lnTo>
                  <a:lnTo>
                    <a:pt x="26095" y="40978"/>
                  </a:lnTo>
                  <a:lnTo>
                    <a:pt x="23775" y="47937"/>
                  </a:lnTo>
                  <a:lnTo>
                    <a:pt x="14497" y="59921"/>
                  </a:lnTo>
                  <a:lnTo>
                    <a:pt x="8118" y="64754"/>
                  </a:lnTo>
                  <a:lnTo>
                    <a:pt x="0" y="68426"/>
                  </a:lnTo>
                  <a:lnTo>
                    <a:pt x="5798" y="82344"/>
                  </a:lnTo>
                  <a:lnTo>
                    <a:pt x="38073" y="53621"/>
                  </a:lnTo>
                  <a:lnTo>
                    <a:pt x="43781" y="28124"/>
                  </a:lnTo>
                  <a:lnTo>
                    <a:pt x="43781" y="19426"/>
                  </a:lnTo>
                  <a:lnTo>
                    <a:pt x="41993" y="12564"/>
                  </a:lnTo>
                  <a:lnTo>
                    <a:pt x="34841" y="2512"/>
                  </a:lnTo>
                  <a:lnTo>
                    <a:pt x="2996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/>
          <p:nvPr/>
        </p:nvSpPr>
        <p:spPr>
          <a:xfrm>
            <a:off x="969230" y="893522"/>
            <a:ext cx="24130" cy="190500"/>
          </a:xfrm>
          <a:custGeom>
            <a:avLst/>
            <a:gdLst/>
            <a:ahLst/>
            <a:cxnLst/>
            <a:rect l="l" t="t" r="r" b="b"/>
            <a:pathLst>
              <a:path w="24130" h="190500">
                <a:moveTo>
                  <a:pt x="24065" y="0"/>
                </a:moveTo>
                <a:lnTo>
                  <a:pt x="0" y="0"/>
                </a:lnTo>
                <a:lnTo>
                  <a:pt x="0" y="190203"/>
                </a:lnTo>
                <a:lnTo>
                  <a:pt x="24065" y="190203"/>
                </a:lnTo>
                <a:lnTo>
                  <a:pt x="24065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1" name="object 21"/>
          <p:cNvGrpSpPr/>
          <p:nvPr/>
        </p:nvGrpSpPr>
        <p:grpSpPr>
          <a:xfrm>
            <a:off x="1039397" y="939333"/>
            <a:ext cx="566420" cy="147955"/>
            <a:chOff x="1039397" y="939333"/>
            <a:chExt cx="566420" cy="147955"/>
          </a:xfrm>
        </p:grpSpPr>
        <p:sp>
          <p:nvSpPr>
            <p:cNvPr id="22" name="object 22"/>
            <p:cNvSpPr/>
            <p:nvPr/>
          </p:nvSpPr>
          <p:spPr>
            <a:xfrm>
              <a:off x="1039397" y="939333"/>
              <a:ext cx="112788" cy="14439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194082" y="939333"/>
              <a:ext cx="112788" cy="14439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340241" y="939333"/>
              <a:ext cx="119401" cy="14787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492609" y="939333"/>
              <a:ext cx="112788" cy="14439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/>
          <p:cNvGrpSpPr/>
          <p:nvPr/>
        </p:nvGrpSpPr>
        <p:grpSpPr>
          <a:xfrm>
            <a:off x="512650" y="1295351"/>
            <a:ext cx="1971675" cy="340995"/>
            <a:chOff x="512650" y="1295351"/>
            <a:chExt cx="1971675" cy="340995"/>
          </a:xfrm>
        </p:grpSpPr>
        <p:sp>
          <p:nvSpPr>
            <p:cNvPr id="27" name="object 27"/>
            <p:cNvSpPr/>
            <p:nvPr/>
          </p:nvSpPr>
          <p:spPr>
            <a:xfrm>
              <a:off x="512650" y="1295351"/>
              <a:ext cx="1927282" cy="340441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463507" y="1581651"/>
              <a:ext cx="20320" cy="21590"/>
            </a:xfrm>
            <a:custGeom>
              <a:avLst/>
              <a:gdLst/>
              <a:ahLst/>
              <a:cxnLst/>
              <a:rect l="l" t="t" r="r" b="b"/>
              <a:pathLst>
                <a:path w="20319" h="21590">
                  <a:moveTo>
                    <a:pt x="12899" y="0"/>
                  </a:moveTo>
                  <a:lnTo>
                    <a:pt x="7354" y="0"/>
                  </a:lnTo>
                  <a:lnTo>
                    <a:pt x="4950" y="990"/>
                  </a:lnTo>
                  <a:lnTo>
                    <a:pt x="990" y="4950"/>
                  </a:lnTo>
                  <a:lnTo>
                    <a:pt x="0" y="7581"/>
                  </a:lnTo>
                  <a:lnTo>
                    <a:pt x="0" y="10862"/>
                  </a:lnTo>
                  <a:lnTo>
                    <a:pt x="0" y="13917"/>
                  </a:lnTo>
                  <a:lnTo>
                    <a:pt x="990" y="16435"/>
                  </a:lnTo>
                  <a:lnTo>
                    <a:pt x="4950" y="20395"/>
                  </a:lnTo>
                  <a:lnTo>
                    <a:pt x="7354" y="21385"/>
                  </a:lnTo>
                  <a:lnTo>
                    <a:pt x="12899" y="21385"/>
                  </a:lnTo>
                  <a:lnTo>
                    <a:pt x="15246" y="20395"/>
                  </a:lnTo>
                  <a:lnTo>
                    <a:pt x="19207" y="16435"/>
                  </a:lnTo>
                  <a:lnTo>
                    <a:pt x="20197" y="13917"/>
                  </a:lnTo>
                  <a:lnTo>
                    <a:pt x="20197" y="7581"/>
                  </a:lnTo>
                  <a:lnTo>
                    <a:pt x="19207" y="4950"/>
                  </a:lnTo>
                  <a:lnTo>
                    <a:pt x="15246" y="990"/>
                  </a:lnTo>
                  <a:lnTo>
                    <a:pt x="1289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71996" y="0"/>
            <a:ext cx="18900140" cy="5490210"/>
            <a:chOff x="71996" y="0"/>
            <a:chExt cx="18900140" cy="5490210"/>
          </a:xfrm>
        </p:grpSpPr>
        <p:sp>
          <p:nvSpPr>
            <p:cNvPr id="30" name="object 30"/>
            <p:cNvSpPr/>
            <p:nvPr/>
          </p:nvSpPr>
          <p:spPr>
            <a:xfrm>
              <a:off x="16259073" y="1321453"/>
              <a:ext cx="1668373" cy="31360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78346" y="78346"/>
              <a:ext cx="18887440" cy="5333365"/>
            </a:xfrm>
            <a:custGeom>
              <a:avLst/>
              <a:gdLst/>
              <a:ahLst/>
              <a:cxnLst/>
              <a:rect l="l" t="t" r="r" b="b"/>
              <a:pathLst>
                <a:path w="18887440" h="5333365">
                  <a:moveTo>
                    <a:pt x="0" y="5333301"/>
                  </a:moveTo>
                  <a:lnTo>
                    <a:pt x="18887300" y="5333301"/>
                  </a:lnTo>
                  <a:lnTo>
                    <a:pt x="18887300" y="0"/>
                  </a:lnTo>
                  <a:lnTo>
                    <a:pt x="0" y="0"/>
                  </a:lnTo>
                  <a:lnTo>
                    <a:pt x="0" y="5333301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50342" y="284549"/>
              <a:ext cx="0" cy="4965700"/>
            </a:xfrm>
            <a:custGeom>
              <a:avLst/>
              <a:gdLst/>
              <a:ahLst/>
              <a:cxnLst/>
              <a:rect l="l" t="t" r="r" b="b"/>
              <a:pathLst>
                <a:path w="0" h="4965700">
                  <a:moveTo>
                    <a:pt x="0" y="0"/>
                  </a:moveTo>
                  <a:lnTo>
                    <a:pt x="0" y="4965623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84223" y="5339643"/>
              <a:ext cx="18520410" cy="0"/>
            </a:xfrm>
            <a:custGeom>
              <a:avLst/>
              <a:gdLst/>
              <a:ahLst/>
              <a:cxnLst/>
              <a:rect l="l" t="t" r="r" b="b"/>
              <a:pathLst>
                <a:path w="18520410" h="0">
                  <a:moveTo>
                    <a:pt x="0" y="0"/>
                  </a:moveTo>
                  <a:lnTo>
                    <a:pt x="18520168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8893644" y="239813"/>
              <a:ext cx="0" cy="4965700"/>
            </a:xfrm>
            <a:custGeom>
              <a:avLst/>
              <a:gdLst/>
              <a:ahLst/>
              <a:cxnLst/>
              <a:rect l="l" t="t" r="r" b="b"/>
              <a:pathLst>
                <a:path w="0" h="4965700">
                  <a:moveTo>
                    <a:pt x="0" y="4965623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39593" y="150343"/>
              <a:ext cx="18520410" cy="0"/>
            </a:xfrm>
            <a:custGeom>
              <a:avLst/>
              <a:gdLst/>
              <a:ahLst/>
              <a:cxnLst/>
              <a:rect l="l" t="t" r="r" b="b"/>
              <a:pathLst>
                <a:path w="18520410" h="0">
                  <a:moveTo>
                    <a:pt x="18520168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50342" y="150341"/>
              <a:ext cx="18743295" cy="5189855"/>
            </a:xfrm>
            <a:custGeom>
              <a:avLst/>
              <a:gdLst/>
              <a:ahLst/>
              <a:cxnLst/>
              <a:rect l="l" t="t" r="r" b="b"/>
              <a:pathLst>
                <a:path w="18743295" h="5189855">
                  <a:moveTo>
                    <a:pt x="0" y="5144566"/>
                  </a:moveTo>
                  <a:lnTo>
                    <a:pt x="0" y="5189296"/>
                  </a:lnTo>
                  <a:lnTo>
                    <a:pt x="44627" y="5189296"/>
                  </a:lnTo>
                </a:path>
                <a:path w="18743295" h="5189855">
                  <a:moveTo>
                    <a:pt x="18698667" y="5189296"/>
                  </a:moveTo>
                  <a:lnTo>
                    <a:pt x="18743295" y="5189296"/>
                  </a:lnTo>
                  <a:lnTo>
                    <a:pt x="18743295" y="5144566"/>
                  </a:lnTo>
                </a:path>
                <a:path w="18743295" h="5189855">
                  <a:moveTo>
                    <a:pt x="18743295" y="44742"/>
                  </a:moveTo>
                  <a:lnTo>
                    <a:pt x="18743295" y="0"/>
                  </a:lnTo>
                  <a:lnTo>
                    <a:pt x="18698667" y="0"/>
                  </a:lnTo>
                </a:path>
                <a:path w="18743295" h="5189855">
                  <a:moveTo>
                    <a:pt x="44627" y="0"/>
                  </a:moveTo>
                  <a:lnTo>
                    <a:pt x="0" y="0"/>
                  </a:lnTo>
                  <a:lnTo>
                    <a:pt x="0" y="44742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3852000" y="0"/>
              <a:ext cx="0" cy="5490210"/>
            </a:xfrm>
            <a:custGeom>
              <a:avLst/>
              <a:gdLst/>
              <a:ahLst/>
              <a:cxnLst/>
              <a:rect l="l" t="t" r="r" b="b"/>
              <a:pathLst>
                <a:path w="0" h="5490210">
                  <a:moveTo>
                    <a:pt x="0" y="0"/>
                  </a:moveTo>
                  <a:lnTo>
                    <a:pt x="0" y="5489994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7631999" y="0"/>
              <a:ext cx="0" cy="5490210"/>
            </a:xfrm>
            <a:custGeom>
              <a:avLst/>
              <a:gdLst/>
              <a:ahLst/>
              <a:cxnLst/>
              <a:rect l="l" t="t" r="r" b="b"/>
              <a:pathLst>
                <a:path w="0" h="5490210">
                  <a:moveTo>
                    <a:pt x="0" y="0"/>
                  </a:moveTo>
                  <a:lnTo>
                    <a:pt x="0" y="5489994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1412000" y="0"/>
              <a:ext cx="0" cy="5490210"/>
            </a:xfrm>
            <a:custGeom>
              <a:avLst/>
              <a:gdLst/>
              <a:ahLst/>
              <a:cxnLst/>
              <a:rect l="l" t="t" r="r" b="b"/>
              <a:pathLst>
                <a:path w="0" h="5490210">
                  <a:moveTo>
                    <a:pt x="0" y="0"/>
                  </a:moveTo>
                  <a:lnTo>
                    <a:pt x="0" y="5489994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5192000" y="0"/>
              <a:ext cx="0" cy="5490210"/>
            </a:xfrm>
            <a:custGeom>
              <a:avLst/>
              <a:gdLst/>
              <a:ahLst/>
              <a:cxnLst/>
              <a:rect l="l" t="t" r="r" b="b"/>
              <a:pathLst>
                <a:path w="0" h="5490210">
                  <a:moveTo>
                    <a:pt x="0" y="0"/>
                  </a:moveTo>
                  <a:lnTo>
                    <a:pt x="0" y="5489994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zfalz_A6_10-seitig_PDF-Vorlage.indd</dc:title>
  <dcterms:created xsi:type="dcterms:W3CDTF">2020-10-01T13:25:44Z</dcterms:created>
  <dcterms:modified xsi:type="dcterms:W3CDTF">2020-10-01T13:25:44Z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2019-05-03T00:00:00Z</vt:filetime>
  </property>
  <property fmtid="{D5CDD505-2E9C-101B-9397-08002B2CF9AE}" pid="3" name="Creator">
    <vt:lpwstr>Adobe InDesign 14.0 (Windows)</vt:lpwstr>
  </property>
  <property fmtid="{D5CDD505-2E9C-101B-9397-08002B2CF9AE}" pid="4" name="LastSaved">
    <vt:filetime>2020-10-01T00:00:00Z</vt:filetime>
  </property>
</Properties>
</file>