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4114800"/>
  <p:notesSz cx="20104100" cy="41148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275588"/>
            <a:ext cx="17088486" cy="864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304288"/>
            <a:ext cx="14072870" cy="1028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946404"/>
            <a:ext cx="8745284" cy="2715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946404"/>
            <a:ext cx="8745284" cy="2715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64592"/>
            <a:ext cx="18093690" cy="6583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946404"/>
            <a:ext cx="18093690" cy="2715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3826764"/>
            <a:ext cx="6433312" cy="2057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3826764"/>
            <a:ext cx="4623943" cy="2057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3826764"/>
            <a:ext cx="4623943" cy="2057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7111" y="0"/>
            <a:ext cx="19990435" cy="4112260"/>
            <a:chOff x="57111" y="0"/>
            <a:chExt cx="19990435" cy="4112260"/>
          </a:xfrm>
        </p:grpSpPr>
        <p:sp>
          <p:nvSpPr>
            <p:cNvPr id="3" name="object 3"/>
            <p:cNvSpPr/>
            <p:nvPr/>
          </p:nvSpPr>
          <p:spPr>
            <a:xfrm>
              <a:off x="62148" y="62158"/>
              <a:ext cx="19980275" cy="3988435"/>
            </a:xfrm>
            <a:custGeom>
              <a:avLst/>
              <a:gdLst/>
              <a:ahLst/>
              <a:cxnLst/>
              <a:rect l="l" t="t" r="r" b="b"/>
              <a:pathLst>
                <a:path w="19980275" h="3988435">
                  <a:moveTo>
                    <a:pt x="0" y="3987897"/>
                  </a:moveTo>
                  <a:lnTo>
                    <a:pt x="19979804" y="3987897"/>
                  </a:lnTo>
                  <a:lnTo>
                    <a:pt x="19979804" y="0"/>
                  </a:lnTo>
                  <a:lnTo>
                    <a:pt x="0" y="0"/>
                  </a:lnTo>
                  <a:lnTo>
                    <a:pt x="0" y="3987897"/>
                  </a:lnTo>
                  <a:close/>
                </a:path>
              </a:pathLst>
            </a:custGeom>
            <a:ln w="10074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19259" y="226868"/>
              <a:ext cx="0" cy="3694429"/>
            </a:xfrm>
            <a:custGeom>
              <a:avLst/>
              <a:gdLst/>
              <a:ahLst/>
              <a:cxnLst/>
              <a:rect l="l" t="t" r="r" b="b"/>
              <a:pathLst>
                <a:path w="0" h="3694429">
                  <a:moveTo>
                    <a:pt x="0" y="0"/>
                  </a:moveTo>
                  <a:lnTo>
                    <a:pt x="0" y="3694333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4927" y="3992939"/>
              <a:ext cx="19690080" cy="0"/>
            </a:xfrm>
            <a:custGeom>
              <a:avLst/>
              <a:gdLst/>
              <a:ahLst/>
              <a:cxnLst/>
              <a:rect l="l" t="t" r="r" b="b"/>
              <a:pathLst>
                <a:path w="19690080" h="0">
                  <a:moveTo>
                    <a:pt x="0" y="0"/>
                  </a:moveTo>
                  <a:lnTo>
                    <a:pt x="19689463" y="0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984835" y="191003"/>
              <a:ext cx="0" cy="3694429"/>
            </a:xfrm>
            <a:custGeom>
              <a:avLst/>
              <a:gdLst/>
              <a:ahLst/>
              <a:cxnLst/>
              <a:rect l="l" t="t" r="r" b="b"/>
              <a:pathLst>
                <a:path w="0" h="3694429">
                  <a:moveTo>
                    <a:pt x="0" y="3694333"/>
                  </a:moveTo>
                  <a:lnTo>
                    <a:pt x="0" y="0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89703" y="119266"/>
              <a:ext cx="19690080" cy="0"/>
            </a:xfrm>
            <a:custGeom>
              <a:avLst/>
              <a:gdLst/>
              <a:ahLst/>
              <a:cxnLst/>
              <a:rect l="l" t="t" r="r" b="b"/>
              <a:pathLst>
                <a:path w="19690080" h="0">
                  <a:moveTo>
                    <a:pt x="19689463" y="0"/>
                  </a:moveTo>
                  <a:lnTo>
                    <a:pt x="0" y="0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9259" y="119261"/>
              <a:ext cx="19865975" cy="3874135"/>
            </a:xfrm>
            <a:custGeom>
              <a:avLst/>
              <a:gdLst/>
              <a:ahLst/>
              <a:cxnLst/>
              <a:rect l="l" t="t" r="r" b="b"/>
              <a:pathLst>
                <a:path w="19865975" h="3874135">
                  <a:moveTo>
                    <a:pt x="0" y="3837811"/>
                  </a:moveTo>
                  <a:lnTo>
                    <a:pt x="0" y="3873675"/>
                  </a:lnTo>
                  <a:lnTo>
                    <a:pt x="35219" y="3873675"/>
                  </a:lnTo>
                </a:path>
                <a:path w="19865975" h="3874135">
                  <a:moveTo>
                    <a:pt x="19830352" y="3873675"/>
                  </a:moveTo>
                  <a:lnTo>
                    <a:pt x="19865572" y="3873675"/>
                  </a:lnTo>
                  <a:lnTo>
                    <a:pt x="19865572" y="3837811"/>
                  </a:lnTo>
                </a:path>
                <a:path w="19865975" h="3874135">
                  <a:moveTo>
                    <a:pt x="19865572" y="35874"/>
                  </a:moveTo>
                  <a:lnTo>
                    <a:pt x="19865572" y="0"/>
                  </a:lnTo>
                  <a:lnTo>
                    <a:pt x="19830352" y="0"/>
                  </a:lnTo>
                </a:path>
                <a:path w="19865975" h="3874135">
                  <a:moveTo>
                    <a:pt x="35219" y="0"/>
                  </a:moveTo>
                  <a:lnTo>
                    <a:pt x="0" y="0"/>
                  </a:lnTo>
                  <a:lnTo>
                    <a:pt x="0" y="35874"/>
                  </a:lnTo>
                </a:path>
              </a:pathLst>
            </a:custGeom>
            <a:ln w="10074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055089" y="0"/>
              <a:ext cx="0" cy="4112260"/>
            </a:xfrm>
            <a:custGeom>
              <a:avLst/>
              <a:gdLst/>
              <a:ahLst/>
              <a:cxnLst/>
              <a:rect l="l" t="t" r="r" b="b"/>
              <a:pathLst>
                <a:path w="0" h="4112260">
                  <a:moveTo>
                    <a:pt x="0" y="0"/>
                  </a:moveTo>
                  <a:lnTo>
                    <a:pt x="0" y="4112203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09994" y="406660"/>
              <a:ext cx="155575" cy="146685"/>
            </a:xfrm>
            <a:custGeom>
              <a:avLst/>
              <a:gdLst/>
              <a:ahLst/>
              <a:cxnLst/>
              <a:rect l="l" t="t" r="r" b="b"/>
              <a:pathLst>
                <a:path w="155575" h="146684">
                  <a:moveTo>
                    <a:pt x="100838" y="130517"/>
                  </a:moveTo>
                  <a:lnTo>
                    <a:pt x="22974" y="130517"/>
                  </a:lnTo>
                  <a:lnTo>
                    <a:pt x="100164" y="10934"/>
                  </a:lnTo>
                  <a:lnTo>
                    <a:pt x="100164" y="0"/>
                  </a:lnTo>
                  <a:lnTo>
                    <a:pt x="6908" y="0"/>
                  </a:lnTo>
                  <a:lnTo>
                    <a:pt x="6908" y="15621"/>
                  </a:lnTo>
                  <a:lnTo>
                    <a:pt x="76962" y="15621"/>
                  </a:lnTo>
                  <a:lnTo>
                    <a:pt x="0" y="135191"/>
                  </a:lnTo>
                  <a:lnTo>
                    <a:pt x="0" y="146354"/>
                  </a:lnTo>
                  <a:lnTo>
                    <a:pt x="100838" y="146354"/>
                  </a:lnTo>
                  <a:lnTo>
                    <a:pt x="100838" y="130517"/>
                  </a:lnTo>
                  <a:close/>
                </a:path>
                <a:path w="155575" h="146684">
                  <a:moveTo>
                    <a:pt x="154978" y="83439"/>
                  </a:moveTo>
                  <a:lnTo>
                    <a:pt x="103670" y="83439"/>
                  </a:lnTo>
                  <a:lnTo>
                    <a:pt x="103670" y="97497"/>
                  </a:lnTo>
                  <a:lnTo>
                    <a:pt x="154978" y="97497"/>
                  </a:lnTo>
                  <a:lnTo>
                    <a:pt x="154978" y="8343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96393" y="406343"/>
              <a:ext cx="177742" cy="14933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805794" y="394160"/>
              <a:ext cx="129241" cy="1615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003526" y="407992"/>
              <a:ext cx="187871" cy="14769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417580" y="398622"/>
              <a:ext cx="1783427" cy="44976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99171" y="973299"/>
              <a:ext cx="1483007" cy="26195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900326" y="905199"/>
              <a:ext cx="15731490" cy="305435"/>
            </a:xfrm>
            <a:custGeom>
              <a:avLst/>
              <a:gdLst/>
              <a:ahLst/>
              <a:cxnLst/>
              <a:rect l="l" t="t" r="r" b="b"/>
              <a:pathLst>
                <a:path w="15731490" h="305434">
                  <a:moveTo>
                    <a:pt x="15544" y="294233"/>
                  </a:moveTo>
                  <a:lnTo>
                    <a:pt x="14782" y="292214"/>
                  </a:lnTo>
                  <a:lnTo>
                    <a:pt x="11734" y="289166"/>
                  </a:lnTo>
                  <a:lnTo>
                    <a:pt x="9918" y="288404"/>
                  </a:lnTo>
                  <a:lnTo>
                    <a:pt x="5664" y="288404"/>
                  </a:lnTo>
                  <a:lnTo>
                    <a:pt x="3810" y="289166"/>
                  </a:lnTo>
                  <a:lnTo>
                    <a:pt x="762" y="292214"/>
                  </a:lnTo>
                  <a:lnTo>
                    <a:pt x="0" y="294233"/>
                  </a:lnTo>
                  <a:lnTo>
                    <a:pt x="0" y="296760"/>
                  </a:lnTo>
                  <a:lnTo>
                    <a:pt x="0" y="299110"/>
                  </a:lnTo>
                  <a:lnTo>
                    <a:pt x="762" y="301040"/>
                  </a:lnTo>
                  <a:lnTo>
                    <a:pt x="3810" y="304088"/>
                  </a:lnTo>
                  <a:lnTo>
                    <a:pt x="5664" y="304850"/>
                  </a:lnTo>
                  <a:lnTo>
                    <a:pt x="9918" y="304850"/>
                  </a:lnTo>
                  <a:lnTo>
                    <a:pt x="11734" y="304088"/>
                  </a:lnTo>
                  <a:lnTo>
                    <a:pt x="14782" y="301040"/>
                  </a:lnTo>
                  <a:lnTo>
                    <a:pt x="15544" y="299110"/>
                  </a:lnTo>
                  <a:lnTo>
                    <a:pt x="15544" y="294233"/>
                  </a:lnTo>
                  <a:close/>
                </a:path>
                <a:path w="15731490" h="305434">
                  <a:moveTo>
                    <a:pt x="15661386" y="12954"/>
                  </a:moveTo>
                  <a:lnTo>
                    <a:pt x="15496464" y="12954"/>
                  </a:lnTo>
                  <a:lnTo>
                    <a:pt x="15496464" y="35814"/>
                  </a:lnTo>
                  <a:lnTo>
                    <a:pt x="15564498" y="35814"/>
                  </a:lnTo>
                  <a:lnTo>
                    <a:pt x="15564498" y="237744"/>
                  </a:lnTo>
                  <a:lnTo>
                    <a:pt x="15593352" y="237744"/>
                  </a:lnTo>
                  <a:lnTo>
                    <a:pt x="15593352" y="35814"/>
                  </a:lnTo>
                  <a:lnTo>
                    <a:pt x="15661386" y="35814"/>
                  </a:lnTo>
                  <a:lnTo>
                    <a:pt x="15661386" y="12954"/>
                  </a:lnTo>
                  <a:close/>
                </a:path>
                <a:path w="15731490" h="305434">
                  <a:moveTo>
                    <a:pt x="15725267" y="70777"/>
                  </a:moveTo>
                  <a:lnTo>
                    <a:pt x="15697086" y="70777"/>
                  </a:lnTo>
                  <a:lnTo>
                    <a:pt x="15697086" y="237769"/>
                  </a:lnTo>
                  <a:lnTo>
                    <a:pt x="15725267" y="237769"/>
                  </a:lnTo>
                  <a:lnTo>
                    <a:pt x="15725267" y="70777"/>
                  </a:lnTo>
                  <a:close/>
                </a:path>
                <a:path w="15731490" h="305434">
                  <a:moveTo>
                    <a:pt x="15731109" y="12712"/>
                  </a:moveTo>
                  <a:lnTo>
                    <a:pt x="15729217" y="8305"/>
                  </a:lnTo>
                  <a:lnTo>
                    <a:pt x="15721660" y="1663"/>
                  </a:lnTo>
                  <a:lnTo>
                    <a:pt x="15717012" y="0"/>
                  </a:lnTo>
                  <a:lnTo>
                    <a:pt x="15706027" y="0"/>
                  </a:lnTo>
                  <a:lnTo>
                    <a:pt x="15701379" y="1663"/>
                  </a:lnTo>
                  <a:lnTo>
                    <a:pt x="15693822" y="8305"/>
                  </a:lnTo>
                  <a:lnTo>
                    <a:pt x="15691930" y="12712"/>
                  </a:lnTo>
                  <a:lnTo>
                    <a:pt x="15691930" y="23482"/>
                  </a:lnTo>
                  <a:lnTo>
                    <a:pt x="15693822" y="27838"/>
                  </a:lnTo>
                  <a:lnTo>
                    <a:pt x="15701379" y="34709"/>
                  </a:lnTo>
                  <a:lnTo>
                    <a:pt x="15706027" y="36423"/>
                  </a:lnTo>
                  <a:lnTo>
                    <a:pt x="15717012" y="36423"/>
                  </a:lnTo>
                  <a:lnTo>
                    <a:pt x="15721660" y="34709"/>
                  </a:lnTo>
                  <a:lnTo>
                    <a:pt x="15729217" y="27838"/>
                  </a:lnTo>
                  <a:lnTo>
                    <a:pt x="15731109" y="23482"/>
                  </a:lnTo>
                  <a:lnTo>
                    <a:pt x="15731109" y="1271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656861" y="929246"/>
              <a:ext cx="258041" cy="21784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952734" y="898322"/>
              <a:ext cx="46355" cy="248920"/>
            </a:xfrm>
            <a:custGeom>
              <a:avLst/>
              <a:gdLst/>
              <a:ahLst/>
              <a:cxnLst/>
              <a:rect l="l" t="t" r="r" b="b"/>
              <a:pathLst>
                <a:path w="46355" h="248919">
                  <a:moveTo>
                    <a:pt x="28174" y="0"/>
                  </a:moveTo>
                  <a:lnTo>
                    <a:pt x="0" y="0"/>
                  </a:lnTo>
                  <a:lnTo>
                    <a:pt x="0" y="210969"/>
                  </a:lnTo>
                  <a:lnTo>
                    <a:pt x="19126" y="248764"/>
                  </a:lnTo>
                  <a:lnTo>
                    <a:pt x="33787" y="248764"/>
                  </a:lnTo>
                  <a:lnTo>
                    <a:pt x="36994" y="248535"/>
                  </a:lnTo>
                  <a:lnTo>
                    <a:pt x="42033" y="247619"/>
                  </a:lnTo>
                  <a:lnTo>
                    <a:pt x="44209" y="246932"/>
                  </a:lnTo>
                  <a:lnTo>
                    <a:pt x="46042" y="246016"/>
                  </a:lnTo>
                  <a:lnTo>
                    <a:pt x="42262" y="224713"/>
                  </a:lnTo>
                  <a:lnTo>
                    <a:pt x="39456" y="225400"/>
                  </a:lnTo>
                  <a:lnTo>
                    <a:pt x="34016" y="225400"/>
                  </a:lnTo>
                  <a:lnTo>
                    <a:pt x="32183" y="224484"/>
                  </a:lnTo>
                  <a:lnTo>
                    <a:pt x="28976" y="220818"/>
                  </a:lnTo>
                  <a:lnTo>
                    <a:pt x="28174" y="217612"/>
                  </a:lnTo>
                  <a:lnTo>
                    <a:pt x="2817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022313" y="971852"/>
              <a:ext cx="123351" cy="17523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171157" y="971852"/>
              <a:ext cx="141496" cy="17523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344711" y="905194"/>
              <a:ext cx="39370" cy="238125"/>
            </a:xfrm>
            <a:custGeom>
              <a:avLst/>
              <a:gdLst/>
              <a:ahLst/>
              <a:cxnLst/>
              <a:rect l="l" t="t" r="r" b="b"/>
              <a:pathLst>
                <a:path w="39369" h="238125">
                  <a:moveTo>
                    <a:pt x="25082" y="0"/>
                  </a:moveTo>
                  <a:lnTo>
                    <a:pt x="14087" y="0"/>
                  </a:lnTo>
                  <a:lnTo>
                    <a:pt x="9448" y="1660"/>
                  </a:lnTo>
                  <a:lnTo>
                    <a:pt x="1889" y="8303"/>
                  </a:lnTo>
                  <a:lnTo>
                    <a:pt x="0" y="12713"/>
                  </a:lnTo>
                  <a:lnTo>
                    <a:pt x="0" y="23479"/>
                  </a:lnTo>
                  <a:lnTo>
                    <a:pt x="1889" y="27831"/>
                  </a:lnTo>
                  <a:lnTo>
                    <a:pt x="9448" y="34703"/>
                  </a:lnTo>
                  <a:lnTo>
                    <a:pt x="14087" y="36421"/>
                  </a:lnTo>
                  <a:lnTo>
                    <a:pt x="25082" y="36421"/>
                  </a:lnTo>
                  <a:lnTo>
                    <a:pt x="29721" y="34703"/>
                  </a:lnTo>
                  <a:lnTo>
                    <a:pt x="37280" y="27831"/>
                  </a:lnTo>
                  <a:lnTo>
                    <a:pt x="39170" y="23479"/>
                  </a:lnTo>
                  <a:lnTo>
                    <a:pt x="39170" y="12713"/>
                  </a:lnTo>
                  <a:lnTo>
                    <a:pt x="37280" y="8303"/>
                  </a:lnTo>
                  <a:lnTo>
                    <a:pt x="29721" y="1660"/>
                  </a:lnTo>
                  <a:lnTo>
                    <a:pt x="25082" y="0"/>
                  </a:lnTo>
                  <a:close/>
                </a:path>
                <a:path w="39369" h="238125">
                  <a:moveTo>
                    <a:pt x="33328" y="70781"/>
                  </a:moveTo>
                  <a:lnTo>
                    <a:pt x="5153" y="70781"/>
                  </a:lnTo>
                  <a:lnTo>
                    <a:pt x="5153" y="237769"/>
                  </a:lnTo>
                  <a:lnTo>
                    <a:pt x="33328" y="237769"/>
                  </a:lnTo>
                  <a:lnTo>
                    <a:pt x="33328" y="7078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409307" y="929246"/>
              <a:ext cx="258041" cy="21784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8053065" y="0"/>
              <a:ext cx="0" cy="4112260"/>
            </a:xfrm>
            <a:custGeom>
              <a:avLst/>
              <a:gdLst/>
              <a:ahLst/>
              <a:cxnLst/>
              <a:rect l="l" t="t" r="r" b="b"/>
              <a:pathLst>
                <a:path w="0" h="4112260">
                  <a:moveTo>
                    <a:pt x="0" y="0"/>
                  </a:moveTo>
                  <a:lnTo>
                    <a:pt x="0" y="4112203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2051040" y="0"/>
              <a:ext cx="0" cy="4112260"/>
            </a:xfrm>
            <a:custGeom>
              <a:avLst/>
              <a:gdLst/>
              <a:ahLst/>
              <a:cxnLst/>
              <a:rect l="l" t="t" r="r" b="b"/>
              <a:pathLst>
                <a:path w="0" h="4112260">
                  <a:moveTo>
                    <a:pt x="0" y="0"/>
                  </a:moveTo>
                  <a:lnTo>
                    <a:pt x="0" y="4112203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6049015" y="0"/>
              <a:ext cx="0" cy="4112260"/>
            </a:xfrm>
            <a:custGeom>
              <a:avLst/>
              <a:gdLst/>
              <a:ahLst/>
              <a:cxnLst/>
              <a:rect l="l" t="t" r="r" b="b"/>
              <a:pathLst>
                <a:path w="0" h="4112260">
                  <a:moveTo>
                    <a:pt x="0" y="0"/>
                  </a:moveTo>
                  <a:lnTo>
                    <a:pt x="0" y="4112203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09994" y="422717"/>
            <a:ext cx="525145" cy="161925"/>
            <a:chOff x="409994" y="422717"/>
            <a:chExt cx="525145" cy="161925"/>
          </a:xfrm>
        </p:grpSpPr>
        <p:sp>
          <p:nvSpPr>
            <p:cNvPr id="3" name="object 3"/>
            <p:cNvSpPr/>
            <p:nvPr/>
          </p:nvSpPr>
          <p:spPr>
            <a:xfrm>
              <a:off x="409994" y="435223"/>
              <a:ext cx="155575" cy="146685"/>
            </a:xfrm>
            <a:custGeom>
              <a:avLst/>
              <a:gdLst/>
              <a:ahLst/>
              <a:cxnLst/>
              <a:rect l="l" t="t" r="r" b="b"/>
              <a:pathLst>
                <a:path w="155575" h="146684">
                  <a:moveTo>
                    <a:pt x="100838" y="130505"/>
                  </a:moveTo>
                  <a:lnTo>
                    <a:pt x="22974" y="130505"/>
                  </a:lnTo>
                  <a:lnTo>
                    <a:pt x="100164" y="10922"/>
                  </a:lnTo>
                  <a:lnTo>
                    <a:pt x="100164" y="0"/>
                  </a:lnTo>
                  <a:lnTo>
                    <a:pt x="6908" y="0"/>
                  </a:lnTo>
                  <a:lnTo>
                    <a:pt x="6908" y="15608"/>
                  </a:lnTo>
                  <a:lnTo>
                    <a:pt x="76962" y="15608"/>
                  </a:lnTo>
                  <a:lnTo>
                    <a:pt x="0" y="135191"/>
                  </a:lnTo>
                  <a:lnTo>
                    <a:pt x="0" y="146342"/>
                  </a:lnTo>
                  <a:lnTo>
                    <a:pt x="100838" y="146342"/>
                  </a:lnTo>
                  <a:lnTo>
                    <a:pt x="100838" y="130505"/>
                  </a:lnTo>
                  <a:close/>
                </a:path>
                <a:path w="155575" h="146684">
                  <a:moveTo>
                    <a:pt x="154978" y="83439"/>
                  </a:moveTo>
                  <a:lnTo>
                    <a:pt x="103670" y="83439"/>
                  </a:lnTo>
                  <a:lnTo>
                    <a:pt x="103670" y="97485"/>
                  </a:lnTo>
                  <a:lnTo>
                    <a:pt x="154978" y="97485"/>
                  </a:lnTo>
                  <a:lnTo>
                    <a:pt x="154978" y="8343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596393" y="435553"/>
              <a:ext cx="177742" cy="14868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805794" y="422717"/>
              <a:ext cx="129241" cy="1615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1003526" y="427179"/>
            <a:ext cx="764540" cy="204470"/>
            <a:chOff x="1003526" y="427179"/>
            <a:chExt cx="764540" cy="204470"/>
          </a:xfrm>
        </p:grpSpPr>
        <p:sp>
          <p:nvSpPr>
            <p:cNvPr id="7" name="object 7"/>
            <p:cNvSpPr/>
            <p:nvPr/>
          </p:nvSpPr>
          <p:spPr>
            <a:xfrm>
              <a:off x="1003526" y="436549"/>
              <a:ext cx="187871" cy="14769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17098" y="470460"/>
              <a:ext cx="255581" cy="11378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94387" y="427179"/>
              <a:ext cx="152197" cy="15706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667802" y="470460"/>
              <a:ext cx="99725" cy="16107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417580" y="694005"/>
            <a:ext cx="1146175" cy="183515"/>
            <a:chOff x="417580" y="694005"/>
            <a:chExt cx="1146175" cy="183515"/>
          </a:xfrm>
        </p:grpSpPr>
        <p:sp>
          <p:nvSpPr>
            <p:cNvPr id="12" name="object 12"/>
            <p:cNvSpPr/>
            <p:nvPr/>
          </p:nvSpPr>
          <p:spPr>
            <a:xfrm>
              <a:off x="417580" y="694005"/>
              <a:ext cx="406418" cy="14769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844390" y="694005"/>
              <a:ext cx="299666" cy="14769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172969" y="727916"/>
              <a:ext cx="149699" cy="11110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355018" y="727916"/>
              <a:ext cx="149699" cy="11110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29815" y="813586"/>
              <a:ext cx="34290" cy="63500"/>
            </a:xfrm>
            <a:custGeom>
              <a:avLst/>
              <a:gdLst/>
              <a:ahLst/>
              <a:cxnLst/>
              <a:rect l="l" t="t" r="r" b="b"/>
              <a:pathLst>
                <a:path w="34290" h="63500">
                  <a:moveTo>
                    <a:pt x="23053" y="0"/>
                  </a:moveTo>
                  <a:lnTo>
                    <a:pt x="14575" y="0"/>
                  </a:lnTo>
                  <a:lnTo>
                    <a:pt x="11378" y="1152"/>
                  </a:lnTo>
                  <a:lnTo>
                    <a:pt x="6023" y="5763"/>
                  </a:lnTo>
                  <a:lnTo>
                    <a:pt x="4685" y="8923"/>
                  </a:lnTo>
                  <a:lnTo>
                    <a:pt x="4685" y="17104"/>
                  </a:lnTo>
                  <a:lnTo>
                    <a:pt x="5986" y="20264"/>
                  </a:lnTo>
                  <a:lnTo>
                    <a:pt x="11192" y="24578"/>
                  </a:lnTo>
                  <a:lnTo>
                    <a:pt x="14278" y="25656"/>
                  </a:lnTo>
                  <a:lnTo>
                    <a:pt x="19632" y="25581"/>
                  </a:lnTo>
                  <a:lnTo>
                    <a:pt x="20078" y="25433"/>
                  </a:lnTo>
                  <a:lnTo>
                    <a:pt x="20078" y="31531"/>
                  </a:lnTo>
                  <a:lnTo>
                    <a:pt x="18294" y="36885"/>
                  </a:lnTo>
                  <a:lnTo>
                    <a:pt x="11154" y="46107"/>
                  </a:lnTo>
                  <a:lnTo>
                    <a:pt x="6246" y="49825"/>
                  </a:lnTo>
                  <a:lnTo>
                    <a:pt x="0" y="52651"/>
                  </a:lnTo>
                  <a:lnTo>
                    <a:pt x="4461" y="63360"/>
                  </a:lnTo>
                  <a:lnTo>
                    <a:pt x="31735" y="35193"/>
                  </a:lnTo>
                  <a:lnTo>
                    <a:pt x="33687" y="21640"/>
                  </a:lnTo>
                  <a:lnTo>
                    <a:pt x="33687" y="14947"/>
                  </a:lnTo>
                  <a:lnTo>
                    <a:pt x="32312" y="9667"/>
                  </a:lnTo>
                  <a:lnTo>
                    <a:pt x="26809" y="1933"/>
                  </a:lnTo>
                  <a:lnTo>
                    <a:pt x="230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1640004" y="692667"/>
            <a:ext cx="490220" cy="149225"/>
            <a:chOff x="1640004" y="692667"/>
            <a:chExt cx="490220" cy="149225"/>
          </a:xfrm>
        </p:grpSpPr>
        <p:sp>
          <p:nvSpPr>
            <p:cNvPr id="18" name="object 18"/>
            <p:cNvSpPr/>
            <p:nvPr/>
          </p:nvSpPr>
          <p:spPr>
            <a:xfrm>
              <a:off x="1640004" y="692667"/>
              <a:ext cx="19050" cy="146685"/>
            </a:xfrm>
            <a:custGeom>
              <a:avLst/>
              <a:gdLst/>
              <a:ahLst/>
              <a:cxnLst/>
              <a:rect l="l" t="t" r="r" b="b"/>
              <a:pathLst>
                <a:path w="19050" h="146684">
                  <a:moveTo>
                    <a:pt x="18517" y="0"/>
                  </a:moveTo>
                  <a:lnTo>
                    <a:pt x="0" y="0"/>
                  </a:lnTo>
                  <a:lnTo>
                    <a:pt x="0" y="146352"/>
                  </a:lnTo>
                  <a:lnTo>
                    <a:pt x="18517" y="146352"/>
                  </a:lnTo>
                  <a:lnTo>
                    <a:pt x="1851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693994" y="727916"/>
              <a:ext cx="86785" cy="11110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13128" y="727916"/>
              <a:ext cx="86785" cy="11110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925570" y="727916"/>
              <a:ext cx="91916" cy="11378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042942" y="727916"/>
              <a:ext cx="86785" cy="11110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399171" y="1001856"/>
            <a:ext cx="1517015" cy="262255"/>
            <a:chOff x="399171" y="1001856"/>
            <a:chExt cx="1517015" cy="262255"/>
          </a:xfrm>
        </p:grpSpPr>
        <p:sp>
          <p:nvSpPr>
            <p:cNvPr id="24" name="object 24"/>
            <p:cNvSpPr/>
            <p:nvPr/>
          </p:nvSpPr>
          <p:spPr>
            <a:xfrm>
              <a:off x="399171" y="1001856"/>
              <a:ext cx="1483007" cy="26195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900331" y="1222149"/>
              <a:ext cx="15875" cy="16510"/>
            </a:xfrm>
            <a:custGeom>
              <a:avLst/>
              <a:gdLst/>
              <a:ahLst/>
              <a:cxnLst/>
              <a:rect l="l" t="t" r="r" b="b"/>
              <a:pathLst>
                <a:path w="15875" h="16509">
                  <a:moveTo>
                    <a:pt x="9925" y="0"/>
                  </a:moveTo>
                  <a:lnTo>
                    <a:pt x="5659" y="0"/>
                  </a:lnTo>
                  <a:lnTo>
                    <a:pt x="3809" y="761"/>
                  </a:lnTo>
                  <a:lnTo>
                    <a:pt x="761" y="3808"/>
                  </a:lnTo>
                  <a:lnTo>
                    <a:pt x="0" y="5833"/>
                  </a:lnTo>
                  <a:lnTo>
                    <a:pt x="0" y="8358"/>
                  </a:lnTo>
                  <a:lnTo>
                    <a:pt x="0" y="10708"/>
                  </a:lnTo>
                  <a:lnTo>
                    <a:pt x="761" y="12645"/>
                  </a:lnTo>
                  <a:lnTo>
                    <a:pt x="3809" y="15693"/>
                  </a:lnTo>
                  <a:lnTo>
                    <a:pt x="5659" y="16454"/>
                  </a:lnTo>
                  <a:lnTo>
                    <a:pt x="9925" y="16454"/>
                  </a:lnTo>
                  <a:lnTo>
                    <a:pt x="11731" y="15693"/>
                  </a:lnTo>
                  <a:lnTo>
                    <a:pt x="14778" y="12645"/>
                  </a:lnTo>
                  <a:lnTo>
                    <a:pt x="15540" y="10708"/>
                  </a:lnTo>
                  <a:lnTo>
                    <a:pt x="15540" y="5833"/>
                  </a:lnTo>
                  <a:lnTo>
                    <a:pt x="14778" y="3808"/>
                  </a:lnTo>
                  <a:lnTo>
                    <a:pt x="11731" y="761"/>
                  </a:lnTo>
                  <a:lnTo>
                    <a:pt x="992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57111" y="0"/>
            <a:ext cx="19990435" cy="4112260"/>
            <a:chOff x="57111" y="0"/>
            <a:chExt cx="19990435" cy="4112260"/>
          </a:xfrm>
        </p:grpSpPr>
        <p:sp>
          <p:nvSpPr>
            <p:cNvPr id="27" name="object 27"/>
            <p:cNvSpPr/>
            <p:nvPr/>
          </p:nvSpPr>
          <p:spPr>
            <a:xfrm>
              <a:off x="17380932" y="898322"/>
              <a:ext cx="1323435" cy="24876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62148" y="62158"/>
              <a:ext cx="19980275" cy="3988435"/>
            </a:xfrm>
            <a:custGeom>
              <a:avLst/>
              <a:gdLst/>
              <a:ahLst/>
              <a:cxnLst/>
              <a:rect l="l" t="t" r="r" b="b"/>
              <a:pathLst>
                <a:path w="19980275" h="3988435">
                  <a:moveTo>
                    <a:pt x="0" y="3987897"/>
                  </a:moveTo>
                  <a:lnTo>
                    <a:pt x="19979804" y="3987897"/>
                  </a:lnTo>
                  <a:lnTo>
                    <a:pt x="19979804" y="0"/>
                  </a:lnTo>
                  <a:lnTo>
                    <a:pt x="0" y="0"/>
                  </a:lnTo>
                  <a:lnTo>
                    <a:pt x="0" y="3987897"/>
                  </a:lnTo>
                  <a:close/>
                </a:path>
              </a:pathLst>
            </a:custGeom>
            <a:ln w="10074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19259" y="226868"/>
              <a:ext cx="0" cy="3694429"/>
            </a:xfrm>
            <a:custGeom>
              <a:avLst/>
              <a:gdLst/>
              <a:ahLst/>
              <a:cxnLst/>
              <a:rect l="l" t="t" r="r" b="b"/>
              <a:pathLst>
                <a:path w="0" h="3694429">
                  <a:moveTo>
                    <a:pt x="0" y="0"/>
                  </a:moveTo>
                  <a:lnTo>
                    <a:pt x="0" y="3694333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24927" y="3992939"/>
              <a:ext cx="19690080" cy="0"/>
            </a:xfrm>
            <a:custGeom>
              <a:avLst/>
              <a:gdLst/>
              <a:ahLst/>
              <a:cxnLst/>
              <a:rect l="l" t="t" r="r" b="b"/>
              <a:pathLst>
                <a:path w="19690080" h="0">
                  <a:moveTo>
                    <a:pt x="0" y="0"/>
                  </a:moveTo>
                  <a:lnTo>
                    <a:pt x="19689463" y="0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9984835" y="191003"/>
              <a:ext cx="0" cy="3694429"/>
            </a:xfrm>
            <a:custGeom>
              <a:avLst/>
              <a:gdLst/>
              <a:ahLst/>
              <a:cxnLst/>
              <a:rect l="l" t="t" r="r" b="b"/>
              <a:pathLst>
                <a:path w="0" h="3694429">
                  <a:moveTo>
                    <a:pt x="0" y="3694333"/>
                  </a:moveTo>
                  <a:lnTo>
                    <a:pt x="0" y="0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89703" y="119266"/>
              <a:ext cx="19690080" cy="0"/>
            </a:xfrm>
            <a:custGeom>
              <a:avLst/>
              <a:gdLst/>
              <a:ahLst/>
              <a:cxnLst/>
              <a:rect l="l" t="t" r="r" b="b"/>
              <a:pathLst>
                <a:path w="19690080" h="0">
                  <a:moveTo>
                    <a:pt x="19689463" y="0"/>
                  </a:moveTo>
                  <a:lnTo>
                    <a:pt x="0" y="0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19259" y="119261"/>
              <a:ext cx="19865975" cy="3874135"/>
            </a:xfrm>
            <a:custGeom>
              <a:avLst/>
              <a:gdLst/>
              <a:ahLst/>
              <a:cxnLst/>
              <a:rect l="l" t="t" r="r" b="b"/>
              <a:pathLst>
                <a:path w="19865975" h="3874135">
                  <a:moveTo>
                    <a:pt x="0" y="3837811"/>
                  </a:moveTo>
                  <a:lnTo>
                    <a:pt x="0" y="3873675"/>
                  </a:lnTo>
                  <a:lnTo>
                    <a:pt x="35219" y="3873675"/>
                  </a:lnTo>
                </a:path>
                <a:path w="19865975" h="3874135">
                  <a:moveTo>
                    <a:pt x="19830352" y="3873675"/>
                  </a:moveTo>
                  <a:lnTo>
                    <a:pt x="19865572" y="3873675"/>
                  </a:lnTo>
                  <a:lnTo>
                    <a:pt x="19865572" y="3837811"/>
                  </a:lnTo>
                </a:path>
                <a:path w="19865975" h="3874135">
                  <a:moveTo>
                    <a:pt x="19865572" y="35874"/>
                  </a:moveTo>
                  <a:lnTo>
                    <a:pt x="19865572" y="0"/>
                  </a:lnTo>
                  <a:lnTo>
                    <a:pt x="19830352" y="0"/>
                  </a:lnTo>
                </a:path>
                <a:path w="19865975" h="3874135">
                  <a:moveTo>
                    <a:pt x="35219" y="0"/>
                  </a:moveTo>
                  <a:lnTo>
                    <a:pt x="0" y="0"/>
                  </a:lnTo>
                  <a:lnTo>
                    <a:pt x="0" y="35874"/>
                  </a:lnTo>
                </a:path>
              </a:pathLst>
            </a:custGeom>
            <a:ln w="10074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4055089" y="0"/>
              <a:ext cx="0" cy="4112260"/>
            </a:xfrm>
            <a:custGeom>
              <a:avLst/>
              <a:gdLst/>
              <a:ahLst/>
              <a:cxnLst/>
              <a:rect l="l" t="t" r="r" b="b"/>
              <a:pathLst>
                <a:path w="0" h="4112260">
                  <a:moveTo>
                    <a:pt x="0" y="0"/>
                  </a:moveTo>
                  <a:lnTo>
                    <a:pt x="0" y="4112203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8053065" y="0"/>
              <a:ext cx="0" cy="4112260"/>
            </a:xfrm>
            <a:custGeom>
              <a:avLst/>
              <a:gdLst/>
              <a:ahLst/>
              <a:cxnLst/>
              <a:rect l="l" t="t" r="r" b="b"/>
              <a:pathLst>
                <a:path w="0" h="4112260">
                  <a:moveTo>
                    <a:pt x="0" y="0"/>
                  </a:moveTo>
                  <a:lnTo>
                    <a:pt x="0" y="4112203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2051040" y="0"/>
              <a:ext cx="0" cy="4112260"/>
            </a:xfrm>
            <a:custGeom>
              <a:avLst/>
              <a:gdLst/>
              <a:ahLst/>
              <a:cxnLst/>
              <a:rect l="l" t="t" r="r" b="b"/>
              <a:pathLst>
                <a:path w="0" h="4112260">
                  <a:moveTo>
                    <a:pt x="0" y="0"/>
                  </a:moveTo>
                  <a:lnTo>
                    <a:pt x="0" y="4112203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6049015" y="0"/>
              <a:ext cx="0" cy="4112260"/>
            </a:xfrm>
            <a:custGeom>
              <a:avLst/>
              <a:gdLst/>
              <a:ahLst/>
              <a:cxnLst/>
              <a:rect l="l" t="t" r="r" b="b"/>
              <a:pathLst>
                <a:path w="0" h="4112260">
                  <a:moveTo>
                    <a:pt x="0" y="0"/>
                  </a:moveTo>
                  <a:lnTo>
                    <a:pt x="0" y="4112203"/>
                  </a:lnTo>
                </a:path>
              </a:pathLst>
            </a:custGeom>
            <a:ln w="10074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zfalz_140x140_10-seitig_PDF-Vorlage.indd</dc:title>
  <dcterms:created xsi:type="dcterms:W3CDTF">2020-10-01T13:21:49Z</dcterms:created>
  <dcterms:modified xsi:type="dcterms:W3CDTF">2020-10-01T13:21:49Z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2019-05-03T00:00:00Z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