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19050000" cy="10839450"/>
  <p:notesSz cx="19050000" cy="108394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428750" y="3360229"/>
            <a:ext cx="16192500" cy="22762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857500" y="6070092"/>
            <a:ext cx="13335000" cy="27098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952500" y="2493073"/>
            <a:ext cx="8286750" cy="71540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9810750" y="2493073"/>
            <a:ext cx="8286750" cy="71540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52500" y="433578"/>
            <a:ext cx="17145000" cy="17343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952500" y="2493073"/>
            <a:ext cx="17145000" cy="71540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477000" y="10080689"/>
            <a:ext cx="6096000" cy="5419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952500" y="10080689"/>
            <a:ext cx="4381500" cy="5419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3716001" y="10080689"/>
            <a:ext cx="4381500" cy="5419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19.png"/><Relationship Id="rId10" Type="http://schemas.openxmlformats.org/officeDocument/2006/relationships/image" Target="../media/image13.png"/><Relationship Id="rId11" Type="http://schemas.openxmlformats.org/officeDocument/2006/relationships/image" Target="../media/image20.png"/><Relationship Id="rId12" Type="http://schemas.openxmlformats.org/officeDocument/2006/relationships/image" Target="../media/image21.png"/><Relationship Id="rId13" Type="http://schemas.openxmlformats.org/officeDocument/2006/relationships/image" Target="../media/image22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71996" y="0"/>
            <a:ext cx="18900140" cy="10836275"/>
            <a:chOff x="71996" y="0"/>
            <a:chExt cx="18900140" cy="10836275"/>
          </a:xfrm>
        </p:grpSpPr>
        <p:sp>
          <p:nvSpPr>
            <p:cNvPr id="3" name="object 3"/>
            <p:cNvSpPr/>
            <p:nvPr/>
          </p:nvSpPr>
          <p:spPr>
            <a:xfrm>
              <a:off x="78346" y="78346"/>
              <a:ext cx="18887440" cy="10679430"/>
            </a:xfrm>
            <a:custGeom>
              <a:avLst/>
              <a:gdLst/>
              <a:ahLst/>
              <a:cxnLst/>
              <a:rect l="l" t="t" r="r" b="b"/>
              <a:pathLst>
                <a:path w="18887440" h="10679430">
                  <a:moveTo>
                    <a:pt x="0" y="10679303"/>
                  </a:moveTo>
                  <a:lnTo>
                    <a:pt x="18887300" y="10679303"/>
                  </a:lnTo>
                  <a:lnTo>
                    <a:pt x="18887300" y="0"/>
                  </a:lnTo>
                  <a:lnTo>
                    <a:pt x="0" y="0"/>
                  </a:lnTo>
                  <a:lnTo>
                    <a:pt x="0" y="10679303"/>
                  </a:lnTo>
                  <a:close/>
                </a:path>
              </a:pathLst>
            </a:custGeom>
            <a:ln w="127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150342" y="284269"/>
              <a:ext cx="0" cy="10312400"/>
            </a:xfrm>
            <a:custGeom>
              <a:avLst/>
              <a:gdLst/>
              <a:ahLst/>
              <a:cxnLst/>
              <a:rect l="l" t="t" r="r" b="b"/>
              <a:pathLst>
                <a:path w="0" h="10312400">
                  <a:moveTo>
                    <a:pt x="0" y="0"/>
                  </a:moveTo>
                  <a:lnTo>
                    <a:pt x="0" y="10312095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284223" y="10685645"/>
              <a:ext cx="18520410" cy="0"/>
            </a:xfrm>
            <a:custGeom>
              <a:avLst/>
              <a:gdLst/>
              <a:ahLst/>
              <a:cxnLst/>
              <a:rect l="l" t="t" r="r" b="b"/>
              <a:pathLst>
                <a:path w="18520410" h="0">
                  <a:moveTo>
                    <a:pt x="0" y="0"/>
                  </a:moveTo>
                  <a:lnTo>
                    <a:pt x="18520168" y="0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18893644" y="239627"/>
              <a:ext cx="0" cy="10312400"/>
            </a:xfrm>
            <a:custGeom>
              <a:avLst/>
              <a:gdLst/>
              <a:ahLst/>
              <a:cxnLst/>
              <a:rect l="l" t="t" r="r" b="b"/>
              <a:pathLst>
                <a:path w="0" h="10312400">
                  <a:moveTo>
                    <a:pt x="0" y="10312095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239593" y="150345"/>
              <a:ext cx="18520410" cy="0"/>
            </a:xfrm>
            <a:custGeom>
              <a:avLst/>
              <a:gdLst/>
              <a:ahLst/>
              <a:cxnLst/>
              <a:rect l="l" t="t" r="r" b="b"/>
              <a:pathLst>
                <a:path w="18520410" h="0">
                  <a:moveTo>
                    <a:pt x="18520168" y="0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50342" y="150348"/>
              <a:ext cx="18743295" cy="10535920"/>
            </a:xfrm>
            <a:custGeom>
              <a:avLst/>
              <a:gdLst/>
              <a:ahLst/>
              <a:cxnLst/>
              <a:rect l="l" t="t" r="r" b="b"/>
              <a:pathLst>
                <a:path w="18743295" h="10535920">
                  <a:moveTo>
                    <a:pt x="0" y="10490657"/>
                  </a:moveTo>
                  <a:lnTo>
                    <a:pt x="0" y="10535297"/>
                  </a:lnTo>
                  <a:lnTo>
                    <a:pt x="44627" y="10535297"/>
                  </a:lnTo>
                </a:path>
                <a:path w="18743295" h="10535920">
                  <a:moveTo>
                    <a:pt x="18698679" y="10535297"/>
                  </a:moveTo>
                  <a:lnTo>
                    <a:pt x="18743295" y="10535297"/>
                  </a:lnTo>
                  <a:lnTo>
                    <a:pt x="18743295" y="10490657"/>
                  </a:lnTo>
                </a:path>
                <a:path w="18743295" h="10535920">
                  <a:moveTo>
                    <a:pt x="18743295" y="44640"/>
                  </a:moveTo>
                  <a:lnTo>
                    <a:pt x="18743295" y="0"/>
                  </a:lnTo>
                  <a:lnTo>
                    <a:pt x="18698679" y="0"/>
                  </a:lnTo>
                </a:path>
                <a:path w="18743295" h="10535920">
                  <a:moveTo>
                    <a:pt x="44627" y="0"/>
                  </a:moveTo>
                  <a:lnTo>
                    <a:pt x="0" y="0"/>
                  </a:lnTo>
                  <a:lnTo>
                    <a:pt x="0" y="44640"/>
                  </a:lnTo>
                </a:path>
              </a:pathLst>
            </a:custGeom>
            <a:ln w="127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3852000" y="0"/>
              <a:ext cx="0" cy="10836275"/>
            </a:xfrm>
            <a:custGeom>
              <a:avLst/>
              <a:gdLst/>
              <a:ahLst/>
              <a:cxnLst/>
              <a:rect l="l" t="t" r="r" b="b"/>
              <a:pathLst>
                <a:path w="0" h="10836275">
                  <a:moveTo>
                    <a:pt x="0" y="0"/>
                  </a:moveTo>
                  <a:lnTo>
                    <a:pt x="0" y="10835995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516851" y="580859"/>
              <a:ext cx="195580" cy="184785"/>
            </a:xfrm>
            <a:custGeom>
              <a:avLst/>
              <a:gdLst/>
              <a:ahLst/>
              <a:cxnLst/>
              <a:rect l="l" t="t" r="r" b="b"/>
              <a:pathLst>
                <a:path w="195579" h="184784">
                  <a:moveTo>
                    <a:pt x="127114" y="164528"/>
                  </a:moveTo>
                  <a:lnTo>
                    <a:pt x="28968" y="164528"/>
                  </a:lnTo>
                  <a:lnTo>
                    <a:pt x="126276" y="13779"/>
                  </a:lnTo>
                  <a:lnTo>
                    <a:pt x="126276" y="0"/>
                  </a:lnTo>
                  <a:lnTo>
                    <a:pt x="8712" y="0"/>
                  </a:lnTo>
                  <a:lnTo>
                    <a:pt x="8712" y="19685"/>
                  </a:lnTo>
                  <a:lnTo>
                    <a:pt x="97028" y="19685"/>
                  </a:lnTo>
                  <a:lnTo>
                    <a:pt x="0" y="170434"/>
                  </a:lnTo>
                  <a:lnTo>
                    <a:pt x="0" y="184492"/>
                  </a:lnTo>
                  <a:lnTo>
                    <a:pt x="127114" y="184492"/>
                  </a:lnTo>
                  <a:lnTo>
                    <a:pt x="127114" y="164528"/>
                  </a:lnTo>
                  <a:close/>
                </a:path>
                <a:path w="195579" h="184784">
                  <a:moveTo>
                    <a:pt x="195376" y="105181"/>
                  </a:moveTo>
                  <a:lnTo>
                    <a:pt x="130695" y="105181"/>
                  </a:lnTo>
                  <a:lnTo>
                    <a:pt x="130695" y="122897"/>
                  </a:lnTo>
                  <a:lnTo>
                    <a:pt x="195376" y="122897"/>
                  </a:lnTo>
                  <a:lnTo>
                    <a:pt x="195376" y="105181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751836" y="580745"/>
              <a:ext cx="224069" cy="187979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015814" y="565103"/>
              <a:ext cx="38100" cy="203835"/>
            </a:xfrm>
            <a:custGeom>
              <a:avLst/>
              <a:gdLst/>
              <a:ahLst/>
              <a:cxnLst/>
              <a:rect l="l" t="t" r="r" b="b"/>
              <a:pathLst>
                <a:path w="38100" h="203834">
                  <a:moveTo>
                    <a:pt x="23062" y="0"/>
                  </a:moveTo>
                  <a:lnTo>
                    <a:pt x="0" y="0"/>
                  </a:lnTo>
                  <a:lnTo>
                    <a:pt x="0" y="182810"/>
                  </a:lnTo>
                  <a:lnTo>
                    <a:pt x="1874" y="190497"/>
                  </a:lnTo>
                  <a:lnTo>
                    <a:pt x="9374" y="200997"/>
                  </a:lnTo>
                  <a:lnTo>
                    <a:pt x="15656" y="203622"/>
                  </a:lnTo>
                  <a:lnTo>
                    <a:pt x="30280" y="203434"/>
                  </a:lnTo>
                  <a:lnTo>
                    <a:pt x="36186" y="202122"/>
                  </a:lnTo>
                  <a:lnTo>
                    <a:pt x="37686" y="201372"/>
                  </a:lnTo>
                  <a:lnTo>
                    <a:pt x="34593" y="183935"/>
                  </a:lnTo>
                  <a:lnTo>
                    <a:pt x="32296" y="184497"/>
                  </a:lnTo>
                  <a:lnTo>
                    <a:pt x="27843" y="184497"/>
                  </a:lnTo>
                  <a:lnTo>
                    <a:pt x="26343" y="183747"/>
                  </a:lnTo>
                  <a:lnTo>
                    <a:pt x="23718" y="180747"/>
                  </a:lnTo>
                  <a:lnTo>
                    <a:pt x="23062" y="178122"/>
                  </a:lnTo>
                  <a:lnTo>
                    <a:pt x="2306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1075241" y="628664"/>
              <a:ext cx="103498" cy="136685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265083" y="585915"/>
              <a:ext cx="101248" cy="179435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386891" y="582540"/>
              <a:ext cx="115029" cy="186185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534312" y="625297"/>
              <a:ext cx="184785" cy="143510"/>
            </a:xfrm>
            <a:custGeom>
              <a:avLst/>
              <a:gdLst/>
              <a:ahLst/>
              <a:cxnLst/>
              <a:rect l="l" t="t" r="r" b="b"/>
              <a:pathLst>
                <a:path w="184785" h="143509">
                  <a:moveTo>
                    <a:pt x="64693" y="60744"/>
                  </a:moveTo>
                  <a:lnTo>
                    <a:pt x="0" y="60744"/>
                  </a:lnTo>
                  <a:lnTo>
                    <a:pt x="0" y="78460"/>
                  </a:lnTo>
                  <a:lnTo>
                    <a:pt x="64693" y="78460"/>
                  </a:lnTo>
                  <a:lnTo>
                    <a:pt x="64693" y="60744"/>
                  </a:lnTo>
                  <a:close/>
                </a:path>
                <a:path w="184785" h="143509">
                  <a:moveTo>
                    <a:pt x="184391" y="96278"/>
                  </a:moveTo>
                  <a:lnTo>
                    <a:pt x="127711" y="55549"/>
                  </a:lnTo>
                  <a:lnTo>
                    <a:pt x="124485" y="53949"/>
                  </a:lnTo>
                  <a:lnTo>
                    <a:pt x="118859" y="50393"/>
                  </a:lnTo>
                  <a:lnTo>
                    <a:pt x="116611" y="48323"/>
                  </a:lnTo>
                  <a:lnTo>
                    <a:pt x="113233" y="43637"/>
                  </a:lnTo>
                  <a:lnTo>
                    <a:pt x="112382" y="40868"/>
                  </a:lnTo>
                  <a:lnTo>
                    <a:pt x="112382" y="32435"/>
                  </a:lnTo>
                  <a:lnTo>
                    <a:pt x="114401" y="27838"/>
                  </a:lnTo>
                  <a:lnTo>
                    <a:pt x="122466" y="19964"/>
                  </a:lnTo>
                  <a:lnTo>
                    <a:pt x="128790" y="17995"/>
                  </a:lnTo>
                  <a:lnTo>
                    <a:pt x="143421" y="17995"/>
                  </a:lnTo>
                  <a:lnTo>
                    <a:pt x="148945" y="19126"/>
                  </a:lnTo>
                  <a:lnTo>
                    <a:pt x="159080" y="23622"/>
                  </a:lnTo>
                  <a:lnTo>
                    <a:pt x="163944" y="26530"/>
                  </a:lnTo>
                  <a:lnTo>
                    <a:pt x="168643" y="30086"/>
                  </a:lnTo>
                  <a:lnTo>
                    <a:pt x="179603" y="15468"/>
                  </a:lnTo>
                  <a:lnTo>
                    <a:pt x="174358" y="11150"/>
                  </a:lnTo>
                  <a:lnTo>
                    <a:pt x="168122" y="7493"/>
                  </a:lnTo>
                  <a:lnTo>
                    <a:pt x="153682" y="1498"/>
                  </a:lnTo>
                  <a:lnTo>
                    <a:pt x="145757" y="0"/>
                  </a:lnTo>
                  <a:lnTo>
                    <a:pt x="129819" y="0"/>
                  </a:lnTo>
                  <a:lnTo>
                    <a:pt x="95554" y="18707"/>
                  </a:lnTo>
                  <a:lnTo>
                    <a:pt x="90170" y="33375"/>
                  </a:lnTo>
                  <a:lnTo>
                    <a:pt x="90170" y="44627"/>
                  </a:lnTo>
                  <a:lnTo>
                    <a:pt x="121196" y="74574"/>
                  </a:lnTo>
                  <a:lnTo>
                    <a:pt x="130949" y="78181"/>
                  </a:lnTo>
                  <a:lnTo>
                    <a:pt x="145948" y="84188"/>
                  </a:lnTo>
                  <a:lnTo>
                    <a:pt x="162166" y="100495"/>
                  </a:lnTo>
                  <a:lnTo>
                    <a:pt x="162166" y="110058"/>
                  </a:lnTo>
                  <a:lnTo>
                    <a:pt x="159918" y="115125"/>
                  </a:lnTo>
                  <a:lnTo>
                    <a:pt x="150914" y="123367"/>
                  </a:lnTo>
                  <a:lnTo>
                    <a:pt x="144170" y="125437"/>
                  </a:lnTo>
                  <a:lnTo>
                    <a:pt x="126923" y="125437"/>
                  </a:lnTo>
                  <a:lnTo>
                    <a:pt x="119659" y="123939"/>
                  </a:lnTo>
                  <a:lnTo>
                    <a:pt x="107086" y="117932"/>
                  </a:lnTo>
                  <a:lnTo>
                    <a:pt x="100952" y="113995"/>
                  </a:lnTo>
                  <a:lnTo>
                    <a:pt x="94945" y="109118"/>
                  </a:lnTo>
                  <a:lnTo>
                    <a:pt x="83413" y="124587"/>
                  </a:lnTo>
                  <a:lnTo>
                    <a:pt x="120053" y="142100"/>
                  </a:lnTo>
                  <a:lnTo>
                    <a:pt x="134327" y="143433"/>
                  </a:lnTo>
                  <a:lnTo>
                    <a:pt x="142392" y="143433"/>
                  </a:lnTo>
                  <a:lnTo>
                    <a:pt x="178993" y="123278"/>
                  </a:lnTo>
                  <a:lnTo>
                    <a:pt x="184391" y="108280"/>
                  </a:lnTo>
                  <a:lnTo>
                    <a:pt x="184391" y="96278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740697" y="625289"/>
              <a:ext cx="115819" cy="143435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883882" y="570727"/>
              <a:ext cx="32384" cy="194945"/>
            </a:xfrm>
            <a:custGeom>
              <a:avLst/>
              <a:gdLst/>
              <a:ahLst/>
              <a:cxnLst/>
              <a:rect l="l" t="t" r="r" b="b"/>
              <a:pathLst>
                <a:path w="32385" h="194945">
                  <a:moveTo>
                    <a:pt x="20531" y="0"/>
                  </a:moveTo>
                  <a:lnTo>
                    <a:pt x="11531" y="0"/>
                  </a:lnTo>
                  <a:lnTo>
                    <a:pt x="7734" y="1359"/>
                  </a:lnTo>
                  <a:lnTo>
                    <a:pt x="1546" y="6796"/>
                  </a:lnTo>
                  <a:lnTo>
                    <a:pt x="0" y="10406"/>
                  </a:lnTo>
                  <a:lnTo>
                    <a:pt x="0" y="19218"/>
                  </a:lnTo>
                  <a:lnTo>
                    <a:pt x="1546" y="22781"/>
                  </a:lnTo>
                  <a:lnTo>
                    <a:pt x="7734" y="28405"/>
                  </a:lnTo>
                  <a:lnTo>
                    <a:pt x="11531" y="29812"/>
                  </a:lnTo>
                  <a:lnTo>
                    <a:pt x="20531" y="29812"/>
                  </a:lnTo>
                  <a:lnTo>
                    <a:pt x="24327" y="28405"/>
                  </a:lnTo>
                  <a:lnTo>
                    <a:pt x="30515" y="22781"/>
                  </a:lnTo>
                  <a:lnTo>
                    <a:pt x="32062" y="19218"/>
                  </a:lnTo>
                  <a:lnTo>
                    <a:pt x="32062" y="10406"/>
                  </a:lnTo>
                  <a:lnTo>
                    <a:pt x="30515" y="6796"/>
                  </a:lnTo>
                  <a:lnTo>
                    <a:pt x="24327" y="1359"/>
                  </a:lnTo>
                  <a:lnTo>
                    <a:pt x="20531" y="0"/>
                  </a:lnTo>
                  <a:close/>
                </a:path>
                <a:path w="32385" h="194945">
                  <a:moveTo>
                    <a:pt x="27280" y="57936"/>
                  </a:moveTo>
                  <a:lnTo>
                    <a:pt x="4218" y="57936"/>
                  </a:lnTo>
                  <a:lnTo>
                    <a:pt x="4218" y="194622"/>
                  </a:lnTo>
                  <a:lnTo>
                    <a:pt x="27280" y="194622"/>
                  </a:lnTo>
                  <a:lnTo>
                    <a:pt x="27280" y="57936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1937881" y="590415"/>
              <a:ext cx="84655" cy="178310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2043686" y="570727"/>
              <a:ext cx="32384" cy="194945"/>
            </a:xfrm>
            <a:custGeom>
              <a:avLst/>
              <a:gdLst/>
              <a:ahLst/>
              <a:cxnLst/>
              <a:rect l="l" t="t" r="r" b="b"/>
              <a:pathLst>
                <a:path w="32385" h="194945">
                  <a:moveTo>
                    <a:pt x="20530" y="0"/>
                  </a:moveTo>
                  <a:lnTo>
                    <a:pt x="11531" y="0"/>
                  </a:lnTo>
                  <a:lnTo>
                    <a:pt x="7734" y="1359"/>
                  </a:lnTo>
                  <a:lnTo>
                    <a:pt x="1546" y="6796"/>
                  </a:lnTo>
                  <a:lnTo>
                    <a:pt x="0" y="10406"/>
                  </a:lnTo>
                  <a:lnTo>
                    <a:pt x="0" y="19218"/>
                  </a:lnTo>
                  <a:lnTo>
                    <a:pt x="1546" y="22781"/>
                  </a:lnTo>
                  <a:lnTo>
                    <a:pt x="7734" y="28405"/>
                  </a:lnTo>
                  <a:lnTo>
                    <a:pt x="11531" y="29812"/>
                  </a:lnTo>
                  <a:lnTo>
                    <a:pt x="20530" y="29812"/>
                  </a:lnTo>
                  <a:lnTo>
                    <a:pt x="24327" y="28405"/>
                  </a:lnTo>
                  <a:lnTo>
                    <a:pt x="30515" y="22781"/>
                  </a:lnTo>
                  <a:lnTo>
                    <a:pt x="32062" y="19218"/>
                  </a:lnTo>
                  <a:lnTo>
                    <a:pt x="32062" y="10406"/>
                  </a:lnTo>
                  <a:lnTo>
                    <a:pt x="30515" y="6796"/>
                  </a:lnTo>
                  <a:lnTo>
                    <a:pt x="24327" y="1359"/>
                  </a:lnTo>
                  <a:lnTo>
                    <a:pt x="20530" y="0"/>
                  </a:lnTo>
                  <a:close/>
                </a:path>
                <a:path w="32385" h="194945">
                  <a:moveTo>
                    <a:pt x="27280" y="57936"/>
                  </a:moveTo>
                  <a:lnTo>
                    <a:pt x="4218" y="57936"/>
                  </a:lnTo>
                  <a:lnTo>
                    <a:pt x="4218" y="194622"/>
                  </a:lnTo>
                  <a:lnTo>
                    <a:pt x="27280" y="194622"/>
                  </a:lnTo>
                  <a:lnTo>
                    <a:pt x="27280" y="57936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2102495" y="625289"/>
              <a:ext cx="125717" cy="203060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526417" y="907098"/>
              <a:ext cx="1429266" cy="230622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2027683" y="905411"/>
              <a:ext cx="151310" cy="184497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2199243" y="953223"/>
              <a:ext cx="108842" cy="140060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2349767" y="886849"/>
              <a:ext cx="130779" cy="206434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2502313" y="949848"/>
              <a:ext cx="115819" cy="143435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2650194" y="949848"/>
              <a:ext cx="109404" cy="140060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503211" y="1295187"/>
              <a:ext cx="1869535" cy="330228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2395630" y="1572897"/>
              <a:ext cx="19685" cy="20955"/>
            </a:xfrm>
            <a:custGeom>
              <a:avLst/>
              <a:gdLst/>
              <a:ahLst/>
              <a:cxnLst/>
              <a:rect l="l" t="t" r="r" b="b"/>
              <a:pathLst>
                <a:path w="19685" h="20955">
                  <a:moveTo>
                    <a:pt x="12512" y="0"/>
                  </a:moveTo>
                  <a:lnTo>
                    <a:pt x="7134" y="0"/>
                  </a:lnTo>
                  <a:lnTo>
                    <a:pt x="4801" y="960"/>
                  </a:lnTo>
                  <a:lnTo>
                    <a:pt x="960" y="4801"/>
                  </a:lnTo>
                  <a:lnTo>
                    <a:pt x="0" y="7353"/>
                  </a:lnTo>
                  <a:lnTo>
                    <a:pt x="0" y="10536"/>
                  </a:lnTo>
                  <a:lnTo>
                    <a:pt x="0" y="13499"/>
                  </a:lnTo>
                  <a:lnTo>
                    <a:pt x="960" y="15941"/>
                  </a:lnTo>
                  <a:lnTo>
                    <a:pt x="4801" y="19783"/>
                  </a:lnTo>
                  <a:lnTo>
                    <a:pt x="7134" y="20743"/>
                  </a:lnTo>
                  <a:lnTo>
                    <a:pt x="12512" y="20743"/>
                  </a:lnTo>
                  <a:lnTo>
                    <a:pt x="14789" y="19783"/>
                  </a:lnTo>
                  <a:lnTo>
                    <a:pt x="18630" y="15941"/>
                  </a:lnTo>
                  <a:lnTo>
                    <a:pt x="19591" y="13499"/>
                  </a:lnTo>
                  <a:lnTo>
                    <a:pt x="19591" y="7353"/>
                  </a:lnTo>
                  <a:lnTo>
                    <a:pt x="18630" y="4801"/>
                  </a:lnTo>
                  <a:lnTo>
                    <a:pt x="14789" y="960"/>
                  </a:lnTo>
                  <a:lnTo>
                    <a:pt x="1251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16261059" y="1161450"/>
              <a:ext cx="1601711" cy="313602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7631999" y="0"/>
              <a:ext cx="0" cy="10836275"/>
            </a:xfrm>
            <a:custGeom>
              <a:avLst/>
              <a:gdLst/>
              <a:ahLst/>
              <a:cxnLst/>
              <a:rect l="l" t="t" r="r" b="b"/>
              <a:pathLst>
                <a:path w="0" h="10836275">
                  <a:moveTo>
                    <a:pt x="0" y="0"/>
                  </a:moveTo>
                  <a:lnTo>
                    <a:pt x="0" y="10835995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11412000" y="0"/>
              <a:ext cx="0" cy="10836275"/>
            </a:xfrm>
            <a:custGeom>
              <a:avLst/>
              <a:gdLst/>
              <a:ahLst/>
              <a:cxnLst/>
              <a:rect l="l" t="t" r="r" b="b"/>
              <a:pathLst>
                <a:path w="0" h="10836275">
                  <a:moveTo>
                    <a:pt x="0" y="0"/>
                  </a:moveTo>
                  <a:lnTo>
                    <a:pt x="0" y="10835995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15192000" y="0"/>
              <a:ext cx="0" cy="10836275"/>
            </a:xfrm>
            <a:custGeom>
              <a:avLst/>
              <a:gdLst/>
              <a:ahLst/>
              <a:cxnLst/>
              <a:rect l="l" t="t" r="r" b="b"/>
              <a:pathLst>
                <a:path w="0" h="10836275">
                  <a:moveTo>
                    <a:pt x="0" y="0"/>
                  </a:moveTo>
                  <a:lnTo>
                    <a:pt x="0" y="10835995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516854" y="532889"/>
            <a:ext cx="662305" cy="203835"/>
            <a:chOff x="516854" y="532889"/>
            <a:chExt cx="662305" cy="203835"/>
          </a:xfrm>
        </p:grpSpPr>
        <p:sp>
          <p:nvSpPr>
            <p:cNvPr id="3" name="object 3"/>
            <p:cNvSpPr/>
            <p:nvPr/>
          </p:nvSpPr>
          <p:spPr>
            <a:xfrm>
              <a:off x="516851" y="548639"/>
              <a:ext cx="195580" cy="184785"/>
            </a:xfrm>
            <a:custGeom>
              <a:avLst/>
              <a:gdLst/>
              <a:ahLst/>
              <a:cxnLst/>
              <a:rect l="l" t="t" r="r" b="b"/>
              <a:pathLst>
                <a:path w="195579" h="184784">
                  <a:moveTo>
                    <a:pt x="127114" y="164528"/>
                  </a:moveTo>
                  <a:lnTo>
                    <a:pt x="28968" y="164528"/>
                  </a:lnTo>
                  <a:lnTo>
                    <a:pt x="126276" y="13792"/>
                  </a:lnTo>
                  <a:lnTo>
                    <a:pt x="126276" y="0"/>
                  </a:lnTo>
                  <a:lnTo>
                    <a:pt x="8712" y="0"/>
                  </a:lnTo>
                  <a:lnTo>
                    <a:pt x="8712" y="19697"/>
                  </a:lnTo>
                  <a:lnTo>
                    <a:pt x="97028" y="19697"/>
                  </a:lnTo>
                  <a:lnTo>
                    <a:pt x="0" y="170446"/>
                  </a:lnTo>
                  <a:lnTo>
                    <a:pt x="0" y="184505"/>
                  </a:lnTo>
                  <a:lnTo>
                    <a:pt x="127114" y="184505"/>
                  </a:lnTo>
                  <a:lnTo>
                    <a:pt x="127114" y="164528"/>
                  </a:lnTo>
                  <a:close/>
                </a:path>
                <a:path w="195579" h="184784">
                  <a:moveTo>
                    <a:pt x="195376" y="105194"/>
                  </a:moveTo>
                  <a:lnTo>
                    <a:pt x="130695" y="105194"/>
                  </a:lnTo>
                  <a:lnTo>
                    <a:pt x="130695" y="122910"/>
                  </a:lnTo>
                  <a:lnTo>
                    <a:pt x="195376" y="122910"/>
                  </a:lnTo>
                  <a:lnTo>
                    <a:pt x="195376" y="105194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751836" y="548995"/>
              <a:ext cx="224069" cy="187516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1015814" y="532889"/>
              <a:ext cx="38100" cy="203835"/>
            </a:xfrm>
            <a:custGeom>
              <a:avLst/>
              <a:gdLst/>
              <a:ahLst/>
              <a:cxnLst/>
              <a:rect l="l" t="t" r="r" b="b"/>
              <a:pathLst>
                <a:path w="38100" h="203834">
                  <a:moveTo>
                    <a:pt x="23062" y="0"/>
                  </a:moveTo>
                  <a:lnTo>
                    <a:pt x="0" y="0"/>
                  </a:lnTo>
                  <a:lnTo>
                    <a:pt x="0" y="182810"/>
                  </a:lnTo>
                  <a:lnTo>
                    <a:pt x="1874" y="190497"/>
                  </a:lnTo>
                  <a:lnTo>
                    <a:pt x="9374" y="200997"/>
                  </a:lnTo>
                  <a:lnTo>
                    <a:pt x="15656" y="203622"/>
                  </a:lnTo>
                  <a:lnTo>
                    <a:pt x="30280" y="203434"/>
                  </a:lnTo>
                  <a:lnTo>
                    <a:pt x="36186" y="202122"/>
                  </a:lnTo>
                  <a:lnTo>
                    <a:pt x="37686" y="201372"/>
                  </a:lnTo>
                  <a:lnTo>
                    <a:pt x="34593" y="183935"/>
                  </a:lnTo>
                  <a:lnTo>
                    <a:pt x="32296" y="184497"/>
                  </a:lnTo>
                  <a:lnTo>
                    <a:pt x="27843" y="184497"/>
                  </a:lnTo>
                  <a:lnTo>
                    <a:pt x="26343" y="183747"/>
                  </a:lnTo>
                  <a:lnTo>
                    <a:pt x="23718" y="180747"/>
                  </a:lnTo>
                  <a:lnTo>
                    <a:pt x="23062" y="178122"/>
                  </a:lnTo>
                  <a:lnTo>
                    <a:pt x="2306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1075241" y="596451"/>
              <a:ext cx="103498" cy="136685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7" name="object 7"/>
          <p:cNvGrpSpPr/>
          <p:nvPr/>
        </p:nvGrpSpPr>
        <p:grpSpPr>
          <a:xfrm>
            <a:off x="1265083" y="538514"/>
            <a:ext cx="963294" cy="257810"/>
            <a:chOff x="1265083" y="538514"/>
            <a:chExt cx="963294" cy="257810"/>
          </a:xfrm>
        </p:grpSpPr>
        <p:sp>
          <p:nvSpPr>
            <p:cNvPr id="8" name="object 8"/>
            <p:cNvSpPr/>
            <p:nvPr/>
          </p:nvSpPr>
          <p:spPr>
            <a:xfrm>
              <a:off x="1265083" y="553701"/>
              <a:ext cx="101248" cy="179435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1386891" y="550326"/>
              <a:ext cx="115029" cy="186185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1534312" y="593077"/>
              <a:ext cx="184785" cy="143510"/>
            </a:xfrm>
            <a:custGeom>
              <a:avLst/>
              <a:gdLst/>
              <a:ahLst/>
              <a:cxnLst/>
              <a:rect l="l" t="t" r="r" b="b"/>
              <a:pathLst>
                <a:path w="184785" h="143509">
                  <a:moveTo>
                    <a:pt x="64693" y="60756"/>
                  </a:moveTo>
                  <a:lnTo>
                    <a:pt x="0" y="60756"/>
                  </a:lnTo>
                  <a:lnTo>
                    <a:pt x="0" y="78473"/>
                  </a:lnTo>
                  <a:lnTo>
                    <a:pt x="64693" y="78473"/>
                  </a:lnTo>
                  <a:lnTo>
                    <a:pt x="64693" y="60756"/>
                  </a:lnTo>
                  <a:close/>
                </a:path>
                <a:path w="184785" h="143509">
                  <a:moveTo>
                    <a:pt x="184391" y="96278"/>
                  </a:moveTo>
                  <a:lnTo>
                    <a:pt x="127711" y="55549"/>
                  </a:lnTo>
                  <a:lnTo>
                    <a:pt x="124485" y="53962"/>
                  </a:lnTo>
                  <a:lnTo>
                    <a:pt x="118859" y="50393"/>
                  </a:lnTo>
                  <a:lnTo>
                    <a:pt x="116611" y="48336"/>
                  </a:lnTo>
                  <a:lnTo>
                    <a:pt x="113233" y="43649"/>
                  </a:lnTo>
                  <a:lnTo>
                    <a:pt x="112382" y="40881"/>
                  </a:lnTo>
                  <a:lnTo>
                    <a:pt x="112382" y="32435"/>
                  </a:lnTo>
                  <a:lnTo>
                    <a:pt x="114401" y="27851"/>
                  </a:lnTo>
                  <a:lnTo>
                    <a:pt x="122466" y="19977"/>
                  </a:lnTo>
                  <a:lnTo>
                    <a:pt x="128790" y="18008"/>
                  </a:lnTo>
                  <a:lnTo>
                    <a:pt x="143421" y="18008"/>
                  </a:lnTo>
                  <a:lnTo>
                    <a:pt x="148945" y="19126"/>
                  </a:lnTo>
                  <a:lnTo>
                    <a:pt x="159080" y="23634"/>
                  </a:lnTo>
                  <a:lnTo>
                    <a:pt x="163944" y="26530"/>
                  </a:lnTo>
                  <a:lnTo>
                    <a:pt x="168643" y="30099"/>
                  </a:lnTo>
                  <a:lnTo>
                    <a:pt x="179603" y="15468"/>
                  </a:lnTo>
                  <a:lnTo>
                    <a:pt x="174358" y="11163"/>
                  </a:lnTo>
                  <a:lnTo>
                    <a:pt x="168122" y="7505"/>
                  </a:lnTo>
                  <a:lnTo>
                    <a:pt x="153682" y="1498"/>
                  </a:lnTo>
                  <a:lnTo>
                    <a:pt x="145757" y="0"/>
                  </a:lnTo>
                  <a:lnTo>
                    <a:pt x="129819" y="0"/>
                  </a:lnTo>
                  <a:lnTo>
                    <a:pt x="95554" y="18707"/>
                  </a:lnTo>
                  <a:lnTo>
                    <a:pt x="90170" y="33375"/>
                  </a:lnTo>
                  <a:lnTo>
                    <a:pt x="90170" y="44627"/>
                  </a:lnTo>
                  <a:lnTo>
                    <a:pt x="121196" y="74587"/>
                  </a:lnTo>
                  <a:lnTo>
                    <a:pt x="130949" y="78193"/>
                  </a:lnTo>
                  <a:lnTo>
                    <a:pt x="145948" y="84188"/>
                  </a:lnTo>
                  <a:lnTo>
                    <a:pt x="162166" y="100507"/>
                  </a:lnTo>
                  <a:lnTo>
                    <a:pt x="162166" y="110070"/>
                  </a:lnTo>
                  <a:lnTo>
                    <a:pt x="159918" y="115125"/>
                  </a:lnTo>
                  <a:lnTo>
                    <a:pt x="150914" y="123380"/>
                  </a:lnTo>
                  <a:lnTo>
                    <a:pt x="144170" y="125437"/>
                  </a:lnTo>
                  <a:lnTo>
                    <a:pt x="126923" y="125437"/>
                  </a:lnTo>
                  <a:lnTo>
                    <a:pt x="119659" y="123939"/>
                  </a:lnTo>
                  <a:lnTo>
                    <a:pt x="107086" y="117944"/>
                  </a:lnTo>
                  <a:lnTo>
                    <a:pt x="100952" y="114007"/>
                  </a:lnTo>
                  <a:lnTo>
                    <a:pt x="94945" y="109131"/>
                  </a:lnTo>
                  <a:lnTo>
                    <a:pt x="83413" y="124599"/>
                  </a:lnTo>
                  <a:lnTo>
                    <a:pt x="120053" y="142100"/>
                  </a:lnTo>
                  <a:lnTo>
                    <a:pt x="134327" y="143446"/>
                  </a:lnTo>
                  <a:lnTo>
                    <a:pt x="142392" y="143446"/>
                  </a:lnTo>
                  <a:lnTo>
                    <a:pt x="178993" y="123278"/>
                  </a:lnTo>
                  <a:lnTo>
                    <a:pt x="184391" y="108280"/>
                  </a:lnTo>
                  <a:lnTo>
                    <a:pt x="184391" y="96278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1740697" y="593076"/>
              <a:ext cx="115819" cy="143435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883882" y="538514"/>
              <a:ext cx="32384" cy="194945"/>
            </a:xfrm>
            <a:custGeom>
              <a:avLst/>
              <a:gdLst/>
              <a:ahLst/>
              <a:cxnLst/>
              <a:rect l="l" t="t" r="r" b="b"/>
              <a:pathLst>
                <a:path w="32385" h="194945">
                  <a:moveTo>
                    <a:pt x="20531" y="0"/>
                  </a:moveTo>
                  <a:lnTo>
                    <a:pt x="11531" y="0"/>
                  </a:lnTo>
                  <a:lnTo>
                    <a:pt x="7734" y="1359"/>
                  </a:lnTo>
                  <a:lnTo>
                    <a:pt x="1546" y="6796"/>
                  </a:lnTo>
                  <a:lnTo>
                    <a:pt x="0" y="10406"/>
                  </a:lnTo>
                  <a:lnTo>
                    <a:pt x="0" y="19218"/>
                  </a:lnTo>
                  <a:lnTo>
                    <a:pt x="1546" y="22781"/>
                  </a:lnTo>
                  <a:lnTo>
                    <a:pt x="7734" y="28405"/>
                  </a:lnTo>
                  <a:lnTo>
                    <a:pt x="11531" y="29812"/>
                  </a:lnTo>
                  <a:lnTo>
                    <a:pt x="20531" y="29812"/>
                  </a:lnTo>
                  <a:lnTo>
                    <a:pt x="24327" y="28405"/>
                  </a:lnTo>
                  <a:lnTo>
                    <a:pt x="30515" y="22781"/>
                  </a:lnTo>
                  <a:lnTo>
                    <a:pt x="32062" y="19218"/>
                  </a:lnTo>
                  <a:lnTo>
                    <a:pt x="32062" y="10406"/>
                  </a:lnTo>
                  <a:lnTo>
                    <a:pt x="30515" y="6796"/>
                  </a:lnTo>
                  <a:lnTo>
                    <a:pt x="24327" y="1359"/>
                  </a:lnTo>
                  <a:lnTo>
                    <a:pt x="20531" y="0"/>
                  </a:lnTo>
                  <a:close/>
                </a:path>
                <a:path w="32385" h="194945">
                  <a:moveTo>
                    <a:pt x="27280" y="57936"/>
                  </a:moveTo>
                  <a:lnTo>
                    <a:pt x="4218" y="57936"/>
                  </a:lnTo>
                  <a:lnTo>
                    <a:pt x="4218" y="194622"/>
                  </a:lnTo>
                  <a:lnTo>
                    <a:pt x="27280" y="194622"/>
                  </a:lnTo>
                  <a:lnTo>
                    <a:pt x="27280" y="57936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1937881" y="558201"/>
              <a:ext cx="84655" cy="178310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2043686" y="538514"/>
              <a:ext cx="32384" cy="194945"/>
            </a:xfrm>
            <a:custGeom>
              <a:avLst/>
              <a:gdLst/>
              <a:ahLst/>
              <a:cxnLst/>
              <a:rect l="l" t="t" r="r" b="b"/>
              <a:pathLst>
                <a:path w="32385" h="194945">
                  <a:moveTo>
                    <a:pt x="20530" y="0"/>
                  </a:moveTo>
                  <a:lnTo>
                    <a:pt x="11531" y="0"/>
                  </a:lnTo>
                  <a:lnTo>
                    <a:pt x="7734" y="1359"/>
                  </a:lnTo>
                  <a:lnTo>
                    <a:pt x="1546" y="6796"/>
                  </a:lnTo>
                  <a:lnTo>
                    <a:pt x="0" y="10406"/>
                  </a:lnTo>
                  <a:lnTo>
                    <a:pt x="0" y="19218"/>
                  </a:lnTo>
                  <a:lnTo>
                    <a:pt x="1546" y="22781"/>
                  </a:lnTo>
                  <a:lnTo>
                    <a:pt x="7734" y="28405"/>
                  </a:lnTo>
                  <a:lnTo>
                    <a:pt x="11531" y="29812"/>
                  </a:lnTo>
                  <a:lnTo>
                    <a:pt x="20530" y="29812"/>
                  </a:lnTo>
                  <a:lnTo>
                    <a:pt x="24327" y="28405"/>
                  </a:lnTo>
                  <a:lnTo>
                    <a:pt x="30515" y="22781"/>
                  </a:lnTo>
                  <a:lnTo>
                    <a:pt x="32062" y="19218"/>
                  </a:lnTo>
                  <a:lnTo>
                    <a:pt x="32062" y="10406"/>
                  </a:lnTo>
                  <a:lnTo>
                    <a:pt x="30515" y="6796"/>
                  </a:lnTo>
                  <a:lnTo>
                    <a:pt x="24327" y="1359"/>
                  </a:lnTo>
                  <a:lnTo>
                    <a:pt x="20530" y="0"/>
                  </a:lnTo>
                  <a:close/>
                </a:path>
                <a:path w="32385" h="194945">
                  <a:moveTo>
                    <a:pt x="27280" y="57936"/>
                  </a:moveTo>
                  <a:lnTo>
                    <a:pt x="4218" y="57936"/>
                  </a:lnTo>
                  <a:lnTo>
                    <a:pt x="4218" y="194622"/>
                  </a:lnTo>
                  <a:lnTo>
                    <a:pt x="27280" y="194622"/>
                  </a:lnTo>
                  <a:lnTo>
                    <a:pt x="27280" y="57936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2102495" y="593076"/>
              <a:ext cx="125717" cy="203060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6" name="object 16"/>
          <p:cNvSpPr/>
          <p:nvPr/>
        </p:nvSpPr>
        <p:spPr>
          <a:xfrm>
            <a:off x="526417" y="874885"/>
            <a:ext cx="1429379" cy="230622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2052236" y="873197"/>
            <a:ext cx="23495" cy="184785"/>
          </a:xfrm>
          <a:custGeom>
            <a:avLst/>
            <a:gdLst/>
            <a:ahLst/>
            <a:cxnLst/>
            <a:rect l="l" t="t" r="r" b="b"/>
            <a:pathLst>
              <a:path w="23494" h="184784">
                <a:moveTo>
                  <a:pt x="23343" y="0"/>
                </a:moveTo>
                <a:lnTo>
                  <a:pt x="0" y="0"/>
                </a:lnTo>
                <a:lnTo>
                  <a:pt x="0" y="184497"/>
                </a:lnTo>
                <a:lnTo>
                  <a:pt x="23343" y="184497"/>
                </a:lnTo>
                <a:lnTo>
                  <a:pt x="23343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18" name="object 18"/>
          <p:cNvGrpSpPr/>
          <p:nvPr/>
        </p:nvGrpSpPr>
        <p:grpSpPr>
          <a:xfrm>
            <a:off x="2120298" y="917634"/>
            <a:ext cx="549910" cy="143510"/>
            <a:chOff x="2120298" y="917634"/>
            <a:chExt cx="549910" cy="143510"/>
          </a:xfrm>
        </p:grpSpPr>
        <p:sp>
          <p:nvSpPr>
            <p:cNvPr id="19" name="object 19"/>
            <p:cNvSpPr/>
            <p:nvPr/>
          </p:nvSpPr>
          <p:spPr>
            <a:xfrm>
              <a:off x="2120298" y="917634"/>
              <a:ext cx="109404" cy="140060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2270483" y="917634"/>
              <a:ext cx="109404" cy="140060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2412286" y="917634"/>
              <a:ext cx="115819" cy="143435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2560195" y="917634"/>
              <a:ext cx="109404" cy="140060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3" name="object 23"/>
          <p:cNvGrpSpPr/>
          <p:nvPr/>
        </p:nvGrpSpPr>
        <p:grpSpPr>
          <a:xfrm>
            <a:off x="503211" y="1262973"/>
            <a:ext cx="1912620" cy="330835"/>
            <a:chOff x="503211" y="1262973"/>
            <a:chExt cx="1912620" cy="330835"/>
          </a:xfrm>
        </p:grpSpPr>
        <p:sp>
          <p:nvSpPr>
            <p:cNvPr id="24" name="object 24"/>
            <p:cNvSpPr/>
            <p:nvPr/>
          </p:nvSpPr>
          <p:spPr>
            <a:xfrm>
              <a:off x="503211" y="1262973"/>
              <a:ext cx="1869535" cy="330226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2395630" y="1540683"/>
              <a:ext cx="19685" cy="20955"/>
            </a:xfrm>
            <a:custGeom>
              <a:avLst/>
              <a:gdLst/>
              <a:ahLst/>
              <a:cxnLst/>
              <a:rect l="l" t="t" r="r" b="b"/>
              <a:pathLst>
                <a:path w="19685" h="20955">
                  <a:moveTo>
                    <a:pt x="12512" y="0"/>
                  </a:moveTo>
                  <a:lnTo>
                    <a:pt x="7134" y="0"/>
                  </a:lnTo>
                  <a:lnTo>
                    <a:pt x="4801" y="960"/>
                  </a:lnTo>
                  <a:lnTo>
                    <a:pt x="960" y="4801"/>
                  </a:lnTo>
                  <a:lnTo>
                    <a:pt x="0" y="7353"/>
                  </a:lnTo>
                  <a:lnTo>
                    <a:pt x="0" y="10536"/>
                  </a:lnTo>
                  <a:lnTo>
                    <a:pt x="0" y="13499"/>
                  </a:lnTo>
                  <a:lnTo>
                    <a:pt x="960" y="15941"/>
                  </a:lnTo>
                  <a:lnTo>
                    <a:pt x="4801" y="19783"/>
                  </a:lnTo>
                  <a:lnTo>
                    <a:pt x="7134" y="20743"/>
                  </a:lnTo>
                  <a:lnTo>
                    <a:pt x="12512" y="20743"/>
                  </a:lnTo>
                  <a:lnTo>
                    <a:pt x="14789" y="19783"/>
                  </a:lnTo>
                  <a:lnTo>
                    <a:pt x="18630" y="15941"/>
                  </a:lnTo>
                  <a:lnTo>
                    <a:pt x="19591" y="13499"/>
                  </a:lnTo>
                  <a:lnTo>
                    <a:pt x="19591" y="7353"/>
                  </a:lnTo>
                  <a:lnTo>
                    <a:pt x="18630" y="4801"/>
                  </a:lnTo>
                  <a:lnTo>
                    <a:pt x="14789" y="960"/>
                  </a:lnTo>
                  <a:lnTo>
                    <a:pt x="1251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6" name="object 26"/>
          <p:cNvGrpSpPr/>
          <p:nvPr/>
        </p:nvGrpSpPr>
        <p:grpSpPr>
          <a:xfrm>
            <a:off x="71996" y="0"/>
            <a:ext cx="18900140" cy="10836275"/>
            <a:chOff x="71996" y="0"/>
            <a:chExt cx="18900140" cy="10836275"/>
          </a:xfrm>
        </p:grpSpPr>
        <p:sp>
          <p:nvSpPr>
            <p:cNvPr id="27" name="object 27"/>
            <p:cNvSpPr/>
            <p:nvPr/>
          </p:nvSpPr>
          <p:spPr>
            <a:xfrm>
              <a:off x="16241065" y="1161450"/>
              <a:ext cx="1668373" cy="313602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78346" y="78346"/>
              <a:ext cx="18887440" cy="10679430"/>
            </a:xfrm>
            <a:custGeom>
              <a:avLst/>
              <a:gdLst/>
              <a:ahLst/>
              <a:cxnLst/>
              <a:rect l="l" t="t" r="r" b="b"/>
              <a:pathLst>
                <a:path w="18887440" h="10679430">
                  <a:moveTo>
                    <a:pt x="0" y="10679303"/>
                  </a:moveTo>
                  <a:lnTo>
                    <a:pt x="18887300" y="10679303"/>
                  </a:lnTo>
                  <a:lnTo>
                    <a:pt x="18887300" y="0"/>
                  </a:lnTo>
                  <a:lnTo>
                    <a:pt x="0" y="0"/>
                  </a:lnTo>
                  <a:lnTo>
                    <a:pt x="0" y="10679303"/>
                  </a:lnTo>
                  <a:close/>
                </a:path>
              </a:pathLst>
            </a:custGeom>
            <a:ln w="127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150342" y="284269"/>
              <a:ext cx="0" cy="10312400"/>
            </a:xfrm>
            <a:custGeom>
              <a:avLst/>
              <a:gdLst/>
              <a:ahLst/>
              <a:cxnLst/>
              <a:rect l="l" t="t" r="r" b="b"/>
              <a:pathLst>
                <a:path w="0" h="10312400">
                  <a:moveTo>
                    <a:pt x="0" y="0"/>
                  </a:moveTo>
                  <a:lnTo>
                    <a:pt x="0" y="10312095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284223" y="10685645"/>
              <a:ext cx="18520410" cy="0"/>
            </a:xfrm>
            <a:custGeom>
              <a:avLst/>
              <a:gdLst/>
              <a:ahLst/>
              <a:cxnLst/>
              <a:rect l="l" t="t" r="r" b="b"/>
              <a:pathLst>
                <a:path w="18520410" h="0">
                  <a:moveTo>
                    <a:pt x="0" y="0"/>
                  </a:moveTo>
                  <a:lnTo>
                    <a:pt x="18520168" y="0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18893644" y="239627"/>
              <a:ext cx="0" cy="10312400"/>
            </a:xfrm>
            <a:custGeom>
              <a:avLst/>
              <a:gdLst/>
              <a:ahLst/>
              <a:cxnLst/>
              <a:rect l="l" t="t" r="r" b="b"/>
              <a:pathLst>
                <a:path w="0" h="10312400">
                  <a:moveTo>
                    <a:pt x="0" y="10312095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239593" y="150345"/>
              <a:ext cx="18520410" cy="0"/>
            </a:xfrm>
            <a:custGeom>
              <a:avLst/>
              <a:gdLst/>
              <a:ahLst/>
              <a:cxnLst/>
              <a:rect l="l" t="t" r="r" b="b"/>
              <a:pathLst>
                <a:path w="18520410" h="0">
                  <a:moveTo>
                    <a:pt x="18520168" y="0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150342" y="150348"/>
              <a:ext cx="18743295" cy="10535920"/>
            </a:xfrm>
            <a:custGeom>
              <a:avLst/>
              <a:gdLst/>
              <a:ahLst/>
              <a:cxnLst/>
              <a:rect l="l" t="t" r="r" b="b"/>
              <a:pathLst>
                <a:path w="18743295" h="10535920">
                  <a:moveTo>
                    <a:pt x="0" y="10490657"/>
                  </a:moveTo>
                  <a:lnTo>
                    <a:pt x="0" y="10535297"/>
                  </a:lnTo>
                  <a:lnTo>
                    <a:pt x="44627" y="10535297"/>
                  </a:lnTo>
                </a:path>
                <a:path w="18743295" h="10535920">
                  <a:moveTo>
                    <a:pt x="18698679" y="10535297"/>
                  </a:moveTo>
                  <a:lnTo>
                    <a:pt x="18743295" y="10535297"/>
                  </a:lnTo>
                  <a:lnTo>
                    <a:pt x="18743295" y="10490657"/>
                  </a:lnTo>
                </a:path>
                <a:path w="18743295" h="10535920">
                  <a:moveTo>
                    <a:pt x="18743295" y="44640"/>
                  </a:moveTo>
                  <a:lnTo>
                    <a:pt x="18743295" y="0"/>
                  </a:lnTo>
                  <a:lnTo>
                    <a:pt x="18698679" y="0"/>
                  </a:lnTo>
                </a:path>
                <a:path w="18743295" h="10535920">
                  <a:moveTo>
                    <a:pt x="44627" y="0"/>
                  </a:moveTo>
                  <a:lnTo>
                    <a:pt x="0" y="0"/>
                  </a:lnTo>
                  <a:lnTo>
                    <a:pt x="0" y="44640"/>
                  </a:lnTo>
                </a:path>
              </a:pathLst>
            </a:custGeom>
            <a:ln w="127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3852000" y="0"/>
              <a:ext cx="0" cy="10836275"/>
            </a:xfrm>
            <a:custGeom>
              <a:avLst/>
              <a:gdLst/>
              <a:ahLst/>
              <a:cxnLst/>
              <a:rect l="l" t="t" r="r" b="b"/>
              <a:pathLst>
                <a:path w="0" h="10836275">
                  <a:moveTo>
                    <a:pt x="0" y="0"/>
                  </a:moveTo>
                  <a:lnTo>
                    <a:pt x="0" y="10835995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7631999" y="0"/>
              <a:ext cx="0" cy="10836275"/>
            </a:xfrm>
            <a:custGeom>
              <a:avLst/>
              <a:gdLst/>
              <a:ahLst/>
              <a:cxnLst/>
              <a:rect l="l" t="t" r="r" b="b"/>
              <a:pathLst>
                <a:path w="0" h="10836275">
                  <a:moveTo>
                    <a:pt x="0" y="0"/>
                  </a:moveTo>
                  <a:lnTo>
                    <a:pt x="0" y="10835995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11412000" y="0"/>
              <a:ext cx="0" cy="10836275"/>
            </a:xfrm>
            <a:custGeom>
              <a:avLst/>
              <a:gdLst/>
              <a:ahLst/>
              <a:cxnLst/>
              <a:rect l="l" t="t" r="r" b="b"/>
              <a:pathLst>
                <a:path w="0" h="10836275">
                  <a:moveTo>
                    <a:pt x="0" y="0"/>
                  </a:moveTo>
                  <a:lnTo>
                    <a:pt x="0" y="10835995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15192000" y="0"/>
              <a:ext cx="0" cy="10836275"/>
            </a:xfrm>
            <a:custGeom>
              <a:avLst/>
              <a:gdLst/>
              <a:ahLst/>
              <a:cxnLst/>
              <a:rect l="l" t="t" r="r" b="b"/>
              <a:pathLst>
                <a:path w="0" h="10836275">
                  <a:moveTo>
                    <a:pt x="0" y="0"/>
                  </a:moveTo>
                  <a:lnTo>
                    <a:pt x="0" y="10835995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zfalz_105x297_10-seitig_PDF-Vorlage.indd</dc:title>
  <dcterms:created xsi:type="dcterms:W3CDTF">2020-10-01T13:18:28Z</dcterms:created>
  <dcterms:modified xsi:type="dcterms:W3CDTF">2020-10-01T13:18:28Z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2019-05-07T00:00:00Z</vt:filetime>
  </property>
  <property fmtid="{D5CDD505-2E9C-101B-9397-08002B2CF9AE}" pid="3" name="Creator">
    <vt:lpwstr>Adobe InDesign 14.0 (Windows)</vt:lpwstr>
  </property>
  <property fmtid="{D5CDD505-2E9C-101B-9397-08002B2CF9AE}" pid="4" name="LastSaved">
    <vt:filetime>2020-10-01T00:00:00Z</vt:filetime>
  </property>
</Properties>
</file>