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7957800" cy="7708900"/>
  <p:notesSz cx="17957800" cy="77089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47311" y="2389759"/>
            <a:ext cx="15269528" cy="16188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694622" y="4316984"/>
            <a:ext cx="12574905" cy="19272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898207" y="1773047"/>
            <a:ext cx="7814405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9251537" y="1773047"/>
            <a:ext cx="7814405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98207" y="308356"/>
            <a:ext cx="16167735" cy="12334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98207" y="1773047"/>
            <a:ext cx="16167735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107811" y="7169277"/>
            <a:ext cx="5748528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898207" y="7169277"/>
            <a:ext cx="4131754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2934189" y="7169277"/>
            <a:ext cx="4131754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9" Type="http://schemas.openxmlformats.org/officeDocument/2006/relationships/image" Target="../media/image12.png"/><Relationship Id="rId10" Type="http://schemas.openxmlformats.org/officeDocument/2006/relationships/image" Target="../media/image13.png"/><Relationship Id="rId11" Type="http://schemas.openxmlformats.org/officeDocument/2006/relationships/image" Target="../media/image7.png"/><Relationship Id="rId12" Type="http://schemas.openxmlformats.org/officeDocument/2006/relationships/image" Target="../media/image14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16861" y="532891"/>
            <a:ext cx="662305" cy="203835"/>
            <a:chOff x="516861" y="532891"/>
            <a:chExt cx="662305" cy="203835"/>
          </a:xfrm>
        </p:grpSpPr>
        <p:sp>
          <p:nvSpPr>
            <p:cNvPr id="3" name="object 3"/>
            <p:cNvSpPr/>
            <p:nvPr/>
          </p:nvSpPr>
          <p:spPr>
            <a:xfrm>
              <a:off x="516851" y="548652"/>
              <a:ext cx="195580" cy="184785"/>
            </a:xfrm>
            <a:custGeom>
              <a:avLst/>
              <a:gdLst/>
              <a:ahLst/>
              <a:cxnLst/>
              <a:rect l="l" t="t" r="r" b="b"/>
              <a:pathLst>
                <a:path w="195579" h="184784">
                  <a:moveTo>
                    <a:pt x="127127" y="164528"/>
                  </a:moveTo>
                  <a:lnTo>
                    <a:pt x="28968" y="164528"/>
                  </a:lnTo>
                  <a:lnTo>
                    <a:pt x="126288" y="13779"/>
                  </a:lnTo>
                  <a:lnTo>
                    <a:pt x="126288" y="0"/>
                  </a:lnTo>
                  <a:lnTo>
                    <a:pt x="8724" y="0"/>
                  </a:lnTo>
                  <a:lnTo>
                    <a:pt x="8724" y="19685"/>
                  </a:lnTo>
                  <a:lnTo>
                    <a:pt x="97028" y="19685"/>
                  </a:lnTo>
                  <a:lnTo>
                    <a:pt x="0" y="170434"/>
                  </a:lnTo>
                  <a:lnTo>
                    <a:pt x="0" y="184492"/>
                  </a:lnTo>
                  <a:lnTo>
                    <a:pt x="127127" y="184492"/>
                  </a:lnTo>
                  <a:lnTo>
                    <a:pt x="127127" y="164528"/>
                  </a:lnTo>
                  <a:close/>
                </a:path>
                <a:path w="195579" h="184784">
                  <a:moveTo>
                    <a:pt x="195389" y="105181"/>
                  </a:moveTo>
                  <a:lnTo>
                    <a:pt x="130695" y="105181"/>
                  </a:lnTo>
                  <a:lnTo>
                    <a:pt x="130695" y="122897"/>
                  </a:lnTo>
                  <a:lnTo>
                    <a:pt x="195389" y="122897"/>
                  </a:lnTo>
                  <a:lnTo>
                    <a:pt x="195389" y="10518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751842" y="548817"/>
              <a:ext cx="224069" cy="18769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015820" y="532891"/>
              <a:ext cx="38100" cy="203835"/>
            </a:xfrm>
            <a:custGeom>
              <a:avLst/>
              <a:gdLst/>
              <a:ahLst/>
              <a:cxnLst/>
              <a:rect l="l" t="t" r="r" b="b"/>
              <a:pathLst>
                <a:path w="38100" h="203834">
                  <a:moveTo>
                    <a:pt x="23062" y="0"/>
                  </a:moveTo>
                  <a:lnTo>
                    <a:pt x="0" y="0"/>
                  </a:lnTo>
                  <a:lnTo>
                    <a:pt x="0" y="182810"/>
                  </a:lnTo>
                  <a:lnTo>
                    <a:pt x="1874" y="190497"/>
                  </a:lnTo>
                  <a:lnTo>
                    <a:pt x="9374" y="200997"/>
                  </a:lnTo>
                  <a:lnTo>
                    <a:pt x="15656" y="203622"/>
                  </a:lnTo>
                  <a:lnTo>
                    <a:pt x="30280" y="203434"/>
                  </a:lnTo>
                  <a:lnTo>
                    <a:pt x="36186" y="202122"/>
                  </a:lnTo>
                  <a:lnTo>
                    <a:pt x="37686" y="201372"/>
                  </a:lnTo>
                  <a:lnTo>
                    <a:pt x="34593" y="183935"/>
                  </a:lnTo>
                  <a:lnTo>
                    <a:pt x="32296" y="184497"/>
                  </a:lnTo>
                  <a:lnTo>
                    <a:pt x="27843" y="184497"/>
                  </a:lnTo>
                  <a:lnTo>
                    <a:pt x="26343" y="183747"/>
                  </a:lnTo>
                  <a:lnTo>
                    <a:pt x="23718" y="180747"/>
                  </a:lnTo>
                  <a:lnTo>
                    <a:pt x="23062" y="178122"/>
                  </a:lnTo>
                  <a:lnTo>
                    <a:pt x="2306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075248" y="596453"/>
              <a:ext cx="103498" cy="136685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" name="object 7"/>
          <p:cNvGrpSpPr/>
          <p:nvPr/>
        </p:nvGrpSpPr>
        <p:grpSpPr>
          <a:xfrm>
            <a:off x="1265089" y="550329"/>
            <a:ext cx="236854" cy="186690"/>
            <a:chOff x="1265089" y="550329"/>
            <a:chExt cx="236854" cy="186690"/>
          </a:xfrm>
        </p:grpSpPr>
        <p:sp>
          <p:nvSpPr>
            <p:cNvPr id="8" name="object 8"/>
            <p:cNvSpPr/>
            <p:nvPr/>
          </p:nvSpPr>
          <p:spPr>
            <a:xfrm>
              <a:off x="1265089" y="553704"/>
              <a:ext cx="101248" cy="17943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386897" y="550329"/>
              <a:ext cx="115029" cy="186185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0" name="object 10"/>
          <p:cNvGrpSpPr/>
          <p:nvPr/>
        </p:nvGrpSpPr>
        <p:grpSpPr>
          <a:xfrm>
            <a:off x="515547" y="538516"/>
            <a:ext cx="2127250" cy="567055"/>
            <a:chOff x="515547" y="538516"/>
            <a:chExt cx="2127250" cy="567055"/>
          </a:xfrm>
        </p:grpSpPr>
        <p:sp>
          <p:nvSpPr>
            <p:cNvPr id="11" name="object 11"/>
            <p:cNvSpPr/>
            <p:nvPr/>
          </p:nvSpPr>
          <p:spPr>
            <a:xfrm>
              <a:off x="515547" y="874887"/>
              <a:ext cx="1323256" cy="23062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534327" y="538516"/>
              <a:ext cx="1108392" cy="522556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3" name="object 13"/>
          <p:cNvGrpSpPr/>
          <p:nvPr/>
        </p:nvGrpSpPr>
        <p:grpSpPr>
          <a:xfrm>
            <a:off x="503217" y="1262975"/>
            <a:ext cx="1912620" cy="330835"/>
            <a:chOff x="503217" y="1262975"/>
            <a:chExt cx="1912620" cy="330835"/>
          </a:xfrm>
        </p:grpSpPr>
        <p:sp>
          <p:nvSpPr>
            <p:cNvPr id="14" name="object 14"/>
            <p:cNvSpPr/>
            <p:nvPr/>
          </p:nvSpPr>
          <p:spPr>
            <a:xfrm>
              <a:off x="503217" y="1262975"/>
              <a:ext cx="1869535" cy="330228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395636" y="1540685"/>
              <a:ext cx="19685" cy="20955"/>
            </a:xfrm>
            <a:custGeom>
              <a:avLst/>
              <a:gdLst/>
              <a:ahLst/>
              <a:cxnLst/>
              <a:rect l="l" t="t" r="r" b="b"/>
              <a:pathLst>
                <a:path w="19685" h="20955">
                  <a:moveTo>
                    <a:pt x="12512" y="0"/>
                  </a:moveTo>
                  <a:lnTo>
                    <a:pt x="7134" y="0"/>
                  </a:lnTo>
                  <a:lnTo>
                    <a:pt x="4801" y="960"/>
                  </a:lnTo>
                  <a:lnTo>
                    <a:pt x="960" y="4801"/>
                  </a:lnTo>
                  <a:lnTo>
                    <a:pt x="0" y="7353"/>
                  </a:lnTo>
                  <a:lnTo>
                    <a:pt x="0" y="10536"/>
                  </a:lnTo>
                  <a:lnTo>
                    <a:pt x="0" y="13499"/>
                  </a:lnTo>
                  <a:lnTo>
                    <a:pt x="960" y="15941"/>
                  </a:lnTo>
                  <a:lnTo>
                    <a:pt x="4801" y="19783"/>
                  </a:lnTo>
                  <a:lnTo>
                    <a:pt x="7134" y="20743"/>
                  </a:lnTo>
                  <a:lnTo>
                    <a:pt x="12512" y="20743"/>
                  </a:lnTo>
                  <a:lnTo>
                    <a:pt x="14789" y="19783"/>
                  </a:lnTo>
                  <a:lnTo>
                    <a:pt x="18630" y="15941"/>
                  </a:lnTo>
                  <a:lnTo>
                    <a:pt x="19591" y="13499"/>
                  </a:lnTo>
                  <a:lnTo>
                    <a:pt x="19591" y="7353"/>
                  </a:lnTo>
                  <a:lnTo>
                    <a:pt x="18630" y="4801"/>
                  </a:lnTo>
                  <a:lnTo>
                    <a:pt x="14789" y="960"/>
                  </a:lnTo>
                  <a:lnTo>
                    <a:pt x="1251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6" name="object 16"/>
          <p:cNvGrpSpPr/>
          <p:nvPr/>
        </p:nvGrpSpPr>
        <p:grpSpPr>
          <a:xfrm>
            <a:off x="71996" y="0"/>
            <a:ext cx="17820005" cy="7704455"/>
            <a:chOff x="71996" y="0"/>
            <a:chExt cx="17820005" cy="7704455"/>
          </a:xfrm>
        </p:grpSpPr>
        <p:sp>
          <p:nvSpPr>
            <p:cNvPr id="17" name="object 17"/>
            <p:cNvSpPr/>
            <p:nvPr/>
          </p:nvSpPr>
          <p:spPr>
            <a:xfrm>
              <a:off x="15289064" y="1161452"/>
              <a:ext cx="1601711" cy="313602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78346" y="78346"/>
              <a:ext cx="17807305" cy="7547609"/>
            </a:xfrm>
            <a:custGeom>
              <a:avLst/>
              <a:gdLst/>
              <a:ahLst/>
              <a:cxnLst/>
              <a:rect l="l" t="t" r="r" b="b"/>
              <a:pathLst>
                <a:path w="17807305" h="7547609">
                  <a:moveTo>
                    <a:pt x="0" y="7547305"/>
                  </a:moveTo>
                  <a:lnTo>
                    <a:pt x="17807305" y="7547305"/>
                  </a:lnTo>
                  <a:lnTo>
                    <a:pt x="17807305" y="0"/>
                  </a:lnTo>
                  <a:lnTo>
                    <a:pt x="0" y="0"/>
                  </a:lnTo>
                  <a:lnTo>
                    <a:pt x="0" y="7547305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50350" y="282549"/>
              <a:ext cx="0" cy="7183120"/>
            </a:xfrm>
            <a:custGeom>
              <a:avLst/>
              <a:gdLst/>
              <a:ahLst/>
              <a:cxnLst/>
              <a:rect l="l" t="t" r="r" b="b"/>
              <a:pathLst>
                <a:path w="0" h="7183120">
                  <a:moveTo>
                    <a:pt x="0" y="0"/>
                  </a:moveTo>
                  <a:lnTo>
                    <a:pt x="0" y="7182967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84162" y="7553647"/>
              <a:ext cx="17440275" cy="0"/>
            </a:xfrm>
            <a:custGeom>
              <a:avLst/>
              <a:gdLst/>
              <a:ahLst/>
              <a:cxnLst/>
              <a:rect l="l" t="t" r="r" b="b"/>
              <a:pathLst>
                <a:path w="17440275" h="0">
                  <a:moveTo>
                    <a:pt x="0" y="0"/>
                  </a:moveTo>
                  <a:lnTo>
                    <a:pt x="17440275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7813651" y="238478"/>
              <a:ext cx="0" cy="7183120"/>
            </a:xfrm>
            <a:custGeom>
              <a:avLst/>
              <a:gdLst/>
              <a:ahLst/>
              <a:cxnLst/>
              <a:rect l="l" t="t" r="r" b="b"/>
              <a:pathLst>
                <a:path w="0" h="7183120">
                  <a:moveTo>
                    <a:pt x="0" y="7182967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39562" y="150347"/>
              <a:ext cx="17440275" cy="0"/>
            </a:xfrm>
            <a:custGeom>
              <a:avLst/>
              <a:gdLst/>
              <a:ahLst/>
              <a:cxnLst/>
              <a:rect l="l" t="t" r="r" b="b"/>
              <a:pathLst>
                <a:path w="17440275" h="0">
                  <a:moveTo>
                    <a:pt x="17440275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50350" y="150349"/>
              <a:ext cx="17663795" cy="7403465"/>
            </a:xfrm>
            <a:custGeom>
              <a:avLst/>
              <a:gdLst/>
              <a:ahLst/>
              <a:cxnLst/>
              <a:rect l="l" t="t" r="r" b="b"/>
              <a:pathLst>
                <a:path w="17663795" h="7403465">
                  <a:moveTo>
                    <a:pt x="0" y="7359230"/>
                  </a:moveTo>
                  <a:lnTo>
                    <a:pt x="0" y="7403299"/>
                  </a:lnTo>
                  <a:lnTo>
                    <a:pt x="44602" y="7403299"/>
                  </a:lnTo>
                </a:path>
                <a:path w="17663795" h="7403465">
                  <a:moveTo>
                    <a:pt x="17618697" y="7403299"/>
                  </a:moveTo>
                  <a:lnTo>
                    <a:pt x="17663299" y="7403299"/>
                  </a:lnTo>
                  <a:lnTo>
                    <a:pt x="17663299" y="7359230"/>
                  </a:lnTo>
                </a:path>
                <a:path w="17663795" h="7403465">
                  <a:moveTo>
                    <a:pt x="17663299" y="44069"/>
                  </a:moveTo>
                  <a:lnTo>
                    <a:pt x="17663299" y="0"/>
                  </a:lnTo>
                  <a:lnTo>
                    <a:pt x="17618697" y="0"/>
                  </a:lnTo>
                </a:path>
                <a:path w="17663795" h="7403465">
                  <a:moveTo>
                    <a:pt x="44602" y="0"/>
                  </a:moveTo>
                  <a:lnTo>
                    <a:pt x="0" y="0"/>
                  </a:lnTo>
                  <a:lnTo>
                    <a:pt x="0" y="44069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3629647" y="0"/>
              <a:ext cx="10704830" cy="7704455"/>
            </a:xfrm>
            <a:custGeom>
              <a:avLst/>
              <a:gdLst/>
              <a:ahLst/>
              <a:cxnLst/>
              <a:rect l="l" t="t" r="r" b="b"/>
              <a:pathLst>
                <a:path w="10704830" h="7704455">
                  <a:moveTo>
                    <a:pt x="12700" y="9004"/>
                  </a:moveTo>
                  <a:lnTo>
                    <a:pt x="0" y="9004"/>
                  </a:lnTo>
                  <a:lnTo>
                    <a:pt x="0" y="7703998"/>
                  </a:lnTo>
                  <a:lnTo>
                    <a:pt x="12700" y="7703998"/>
                  </a:lnTo>
                  <a:lnTo>
                    <a:pt x="12700" y="9004"/>
                  </a:lnTo>
                  <a:close/>
                </a:path>
                <a:path w="10704830" h="7704455">
                  <a:moveTo>
                    <a:pt x="3576701" y="0"/>
                  </a:moveTo>
                  <a:lnTo>
                    <a:pt x="3564001" y="0"/>
                  </a:lnTo>
                  <a:lnTo>
                    <a:pt x="3564001" y="7703998"/>
                  </a:lnTo>
                  <a:lnTo>
                    <a:pt x="3576701" y="7703998"/>
                  </a:lnTo>
                  <a:lnTo>
                    <a:pt x="3576701" y="0"/>
                  </a:lnTo>
                  <a:close/>
                </a:path>
                <a:path w="10704830" h="7704455">
                  <a:moveTo>
                    <a:pt x="7140702" y="0"/>
                  </a:moveTo>
                  <a:lnTo>
                    <a:pt x="7128002" y="0"/>
                  </a:lnTo>
                  <a:lnTo>
                    <a:pt x="7128002" y="7703998"/>
                  </a:lnTo>
                  <a:lnTo>
                    <a:pt x="7140702" y="7703998"/>
                  </a:lnTo>
                  <a:lnTo>
                    <a:pt x="7140702" y="0"/>
                  </a:lnTo>
                  <a:close/>
                </a:path>
                <a:path w="10704830" h="7704455">
                  <a:moveTo>
                    <a:pt x="10704703" y="0"/>
                  </a:moveTo>
                  <a:lnTo>
                    <a:pt x="10692003" y="0"/>
                  </a:lnTo>
                  <a:lnTo>
                    <a:pt x="10692003" y="7703998"/>
                  </a:lnTo>
                  <a:lnTo>
                    <a:pt x="10704703" y="7703998"/>
                  </a:lnTo>
                  <a:lnTo>
                    <a:pt x="1070470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1996" y="0"/>
            <a:ext cx="17820005" cy="7704455"/>
            <a:chOff x="71996" y="0"/>
            <a:chExt cx="17820005" cy="7704455"/>
          </a:xfrm>
        </p:grpSpPr>
        <p:sp>
          <p:nvSpPr>
            <p:cNvPr id="3" name="object 3"/>
            <p:cNvSpPr/>
            <p:nvPr/>
          </p:nvSpPr>
          <p:spPr>
            <a:xfrm>
              <a:off x="78346" y="78346"/>
              <a:ext cx="17807305" cy="7547609"/>
            </a:xfrm>
            <a:custGeom>
              <a:avLst/>
              <a:gdLst/>
              <a:ahLst/>
              <a:cxnLst/>
              <a:rect l="l" t="t" r="r" b="b"/>
              <a:pathLst>
                <a:path w="17807305" h="7547609">
                  <a:moveTo>
                    <a:pt x="0" y="7547305"/>
                  </a:moveTo>
                  <a:lnTo>
                    <a:pt x="17807305" y="7547305"/>
                  </a:lnTo>
                  <a:lnTo>
                    <a:pt x="17807305" y="0"/>
                  </a:lnTo>
                  <a:lnTo>
                    <a:pt x="0" y="0"/>
                  </a:lnTo>
                  <a:lnTo>
                    <a:pt x="0" y="7547305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3629649" y="8998"/>
              <a:ext cx="12700" cy="7695565"/>
            </a:xfrm>
            <a:custGeom>
              <a:avLst/>
              <a:gdLst/>
              <a:ahLst/>
              <a:cxnLst/>
              <a:rect l="l" t="t" r="r" b="b"/>
              <a:pathLst>
                <a:path w="12700" h="7695565">
                  <a:moveTo>
                    <a:pt x="12700" y="0"/>
                  </a:moveTo>
                  <a:lnTo>
                    <a:pt x="0" y="0"/>
                  </a:lnTo>
                  <a:lnTo>
                    <a:pt x="0" y="7695000"/>
                  </a:lnTo>
                  <a:lnTo>
                    <a:pt x="12700" y="7695000"/>
                  </a:lnTo>
                  <a:lnTo>
                    <a:pt x="1270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516851" y="548652"/>
              <a:ext cx="195580" cy="184785"/>
            </a:xfrm>
            <a:custGeom>
              <a:avLst/>
              <a:gdLst/>
              <a:ahLst/>
              <a:cxnLst/>
              <a:rect l="l" t="t" r="r" b="b"/>
              <a:pathLst>
                <a:path w="195579" h="184784">
                  <a:moveTo>
                    <a:pt x="127127" y="164528"/>
                  </a:moveTo>
                  <a:lnTo>
                    <a:pt x="28968" y="164528"/>
                  </a:lnTo>
                  <a:lnTo>
                    <a:pt x="126288" y="13779"/>
                  </a:lnTo>
                  <a:lnTo>
                    <a:pt x="126288" y="0"/>
                  </a:lnTo>
                  <a:lnTo>
                    <a:pt x="8724" y="0"/>
                  </a:lnTo>
                  <a:lnTo>
                    <a:pt x="8724" y="19685"/>
                  </a:lnTo>
                  <a:lnTo>
                    <a:pt x="97028" y="19685"/>
                  </a:lnTo>
                  <a:lnTo>
                    <a:pt x="0" y="170434"/>
                  </a:lnTo>
                  <a:lnTo>
                    <a:pt x="0" y="184492"/>
                  </a:lnTo>
                  <a:lnTo>
                    <a:pt x="127127" y="184492"/>
                  </a:lnTo>
                  <a:lnTo>
                    <a:pt x="127127" y="164528"/>
                  </a:lnTo>
                  <a:close/>
                </a:path>
                <a:path w="195579" h="184784">
                  <a:moveTo>
                    <a:pt x="195389" y="105181"/>
                  </a:moveTo>
                  <a:lnTo>
                    <a:pt x="130695" y="105181"/>
                  </a:lnTo>
                  <a:lnTo>
                    <a:pt x="130695" y="122897"/>
                  </a:lnTo>
                  <a:lnTo>
                    <a:pt x="195389" y="122897"/>
                  </a:lnTo>
                  <a:lnTo>
                    <a:pt x="195389" y="10518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751842" y="548817"/>
              <a:ext cx="224069" cy="18769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015820" y="532891"/>
              <a:ext cx="38100" cy="203835"/>
            </a:xfrm>
            <a:custGeom>
              <a:avLst/>
              <a:gdLst/>
              <a:ahLst/>
              <a:cxnLst/>
              <a:rect l="l" t="t" r="r" b="b"/>
              <a:pathLst>
                <a:path w="38100" h="203834">
                  <a:moveTo>
                    <a:pt x="23062" y="0"/>
                  </a:moveTo>
                  <a:lnTo>
                    <a:pt x="0" y="0"/>
                  </a:lnTo>
                  <a:lnTo>
                    <a:pt x="0" y="182810"/>
                  </a:lnTo>
                  <a:lnTo>
                    <a:pt x="1874" y="190497"/>
                  </a:lnTo>
                  <a:lnTo>
                    <a:pt x="9374" y="200997"/>
                  </a:lnTo>
                  <a:lnTo>
                    <a:pt x="15656" y="203622"/>
                  </a:lnTo>
                  <a:lnTo>
                    <a:pt x="30280" y="203434"/>
                  </a:lnTo>
                  <a:lnTo>
                    <a:pt x="36186" y="202122"/>
                  </a:lnTo>
                  <a:lnTo>
                    <a:pt x="37686" y="201372"/>
                  </a:lnTo>
                  <a:lnTo>
                    <a:pt x="34593" y="183935"/>
                  </a:lnTo>
                  <a:lnTo>
                    <a:pt x="32296" y="184497"/>
                  </a:lnTo>
                  <a:lnTo>
                    <a:pt x="27843" y="184497"/>
                  </a:lnTo>
                  <a:lnTo>
                    <a:pt x="26343" y="183747"/>
                  </a:lnTo>
                  <a:lnTo>
                    <a:pt x="23718" y="180747"/>
                  </a:lnTo>
                  <a:lnTo>
                    <a:pt x="23062" y="178122"/>
                  </a:lnTo>
                  <a:lnTo>
                    <a:pt x="2306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075248" y="596453"/>
              <a:ext cx="103498" cy="136685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265089" y="553704"/>
              <a:ext cx="101248" cy="17943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386897" y="550329"/>
              <a:ext cx="115029" cy="186185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534325" y="593089"/>
              <a:ext cx="184785" cy="143510"/>
            </a:xfrm>
            <a:custGeom>
              <a:avLst/>
              <a:gdLst/>
              <a:ahLst/>
              <a:cxnLst/>
              <a:rect l="l" t="t" r="r" b="b"/>
              <a:pathLst>
                <a:path w="184785" h="143509">
                  <a:moveTo>
                    <a:pt x="64681" y="60744"/>
                  </a:moveTo>
                  <a:lnTo>
                    <a:pt x="0" y="60744"/>
                  </a:lnTo>
                  <a:lnTo>
                    <a:pt x="0" y="78460"/>
                  </a:lnTo>
                  <a:lnTo>
                    <a:pt x="64681" y="78460"/>
                  </a:lnTo>
                  <a:lnTo>
                    <a:pt x="64681" y="60744"/>
                  </a:lnTo>
                  <a:close/>
                </a:path>
                <a:path w="184785" h="143509">
                  <a:moveTo>
                    <a:pt x="184378" y="96278"/>
                  </a:moveTo>
                  <a:lnTo>
                    <a:pt x="127711" y="55537"/>
                  </a:lnTo>
                  <a:lnTo>
                    <a:pt x="124472" y="53949"/>
                  </a:lnTo>
                  <a:lnTo>
                    <a:pt x="118846" y="50380"/>
                  </a:lnTo>
                  <a:lnTo>
                    <a:pt x="116598" y="48323"/>
                  </a:lnTo>
                  <a:lnTo>
                    <a:pt x="113220" y="43637"/>
                  </a:lnTo>
                  <a:lnTo>
                    <a:pt x="112382" y="40868"/>
                  </a:lnTo>
                  <a:lnTo>
                    <a:pt x="112382" y="32435"/>
                  </a:lnTo>
                  <a:lnTo>
                    <a:pt x="114401" y="27838"/>
                  </a:lnTo>
                  <a:lnTo>
                    <a:pt x="122453" y="19964"/>
                  </a:lnTo>
                  <a:lnTo>
                    <a:pt x="128790" y="17995"/>
                  </a:lnTo>
                  <a:lnTo>
                    <a:pt x="143408" y="17995"/>
                  </a:lnTo>
                  <a:lnTo>
                    <a:pt x="148945" y="19113"/>
                  </a:lnTo>
                  <a:lnTo>
                    <a:pt x="159067" y="23622"/>
                  </a:lnTo>
                  <a:lnTo>
                    <a:pt x="163944" y="26530"/>
                  </a:lnTo>
                  <a:lnTo>
                    <a:pt x="168630" y="30086"/>
                  </a:lnTo>
                  <a:lnTo>
                    <a:pt x="179603" y="15468"/>
                  </a:lnTo>
                  <a:lnTo>
                    <a:pt x="174345" y="11150"/>
                  </a:lnTo>
                  <a:lnTo>
                    <a:pt x="168109" y="7493"/>
                  </a:lnTo>
                  <a:lnTo>
                    <a:pt x="153682" y="1498"/>
                  </a:lnTo>
                  <a:lnTo>
                    <a:pt x="145757" y="0"/>
                  </a:lnTo>
                  <a:lnTo>
                    <a:pt x="129819" y="0"/>
                  </a:lnTo>
                  <a:lnTo>
                    <a:pt x="95554" y="18694"/>
                  </a:lnTo>
                  <a:lnTo>
                    <a:pt x="90157" y="33375"/>
                  </a:lnTo>
                  <a:lnTo>
                    <a:pt x="90157" y="44615"/>
                  </a:lnTo>
                  <a:lnTo>
                    <a:pt x="121196" y="74574"/>
                  </a:lnTo>
                  <a:lnTo>
                    <a:pt x="130949" y="78181"/>
                  </a:lnTo>
                  <a:lnTo>
                    <a:pt x="145948" y="84175"/>
                  </a:lnTo>
                  <a:lnTo>
                    <a:pt x="162166" y="100495"/>
                  </a:lnTo>
                  <a:lnTo>
                    <a:pt x="162166" y="110058"/>
                  </a:lnTo>
                  <a:lnTo>
                    <a:pt x="159918" y="115112"/>
                  </a:lnTo>
                  <a:lnTo>
                    <a:pt x="150914" y="123367"/>
                  </a:lnTo>
                  <a:lnTo>
                    <a:pt x="144157" y="125425"/>
                  </a:lnTo>
                  <a:lnTo>
                    <a:pt x="126911" y="125425"/>
                  </a:lnTo>
                  <a:lnTo>
                    <a:pt x="119646" y="123926"/>
                  </a:lnTo>
                  <a:lnTo>
                    <a:pt x="107086" y="117932"/>
                  </a:lnTo>
                  <a:lnTo>
                    <a:pt x="100939" y="113995"/>
                  </a:lnTo>
                  <a:lnTo>
                    <a:pt x="94945" y="109118"/>
                  </a:lnTo>
                  <a:lnTo>
                    <a:pt x="83413" y="124587"/>
                  </a:lnTo>
                  <a:lnTo>
                    <a:pt x="120040" y="142100"/>
                  </a:lnTo>
                  <a:lnTo>
                    <a:pt x="134315" y="143433"/>
                  </a:lnTo>
                  <a:lnTo>
                    <a:pt x="142379" y="143433"/>
                  </a:lnTo>
                  <a:lnTo>
                    <a:pt x="178993" y="123278"/>
                  </a:lnTo>
                  <a:lnTo>
                    <a:pt x="184378" y="108280"/>
                  </a:lnTo>
                  <a:lnTo>
                    <a:pt x="184378" y="96278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740703" y="593078"/>
              <a:ext cx="115819" cy="143435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883888" y="538516"/>
              <a:ext cx="32384" cy="194945"/>
            </a:xfrm>
            <a:custGeom>
              <a:avLst/>
              <a:gdLst/>
              <a:ahLst/>
              <a:cxnLst/>
              <a:rect l="l" t="t" r="r" b="b"/>
              <a:pathLst>
                <a:path w="32385" h="194945">
                  <a:moveTo>
                    <a:pt x="20531" y="0"/>
                  </a:moveTo>
                  <a:lnTo>
                    <a:pt x="11531" y="0"/>
                  </a:lnTo>
                  <a:lnTo>
                    <a:pt x="7734" y="1359"/>
                  </a:lnTo>
                  <a:lnTo>
                    <a:pt x="1546" y="6796"/>
                  </a:lnTo>
                  <a:lnTo>
                    <a:pt x="0" y="10406"/>
                  </a:lnTo>
                  <a:lnTo>
                    <a:pt x="0" y="19218"/>
                  </a:lnTo>
                  <a:lnTo>
                    <a:pt x="1546" y="22781"/>
                  </a:lnTo>
                  <a:lnTo>
                    <a:pt x="7734" y="28405"/>
                  </a:lnTo>
                  <a:lnTo>
                    <a:pt x="11531" y="29812"/>
                  </a:lnTo>
                  <a:lnTo>
                    <a:pt x="20531" y="29812"/>
                  </a:lnTo>
                  <a:lnTo>
                    <a:pt x="24327" y="28405"/>
                  </a:lnTo>
                  <a:lnTo>
                    <a:pt x="30515" y="22781"/>
                  </a:lnTo>
                  <a:lnTo>
                    <a:pt x="32062" y="19218"/>
                  </a:lnTo>
                  <a:lnTo>
                    <a:pt x="32062" y="10406"/>
                  </a:lnTo>
                  <a:lnTo>
                    <a:pt x="30515" y="6796"/>
                  </a:lnTo>
                  <a:lnTo>
                    <a:pt x="24327" y="1359"/>
                  </a:lnTo>
                  <a:lnTo>
                    <a:pt x="20531" y="0"/>
                  </a:lnTo>
                  <a:close/>
                </a:path>
                <a:path w="32385" h="194945">
                  <a:moveTo>
                    <a:pt x="27280" y="57936"/>
                  </a:moveTo>
                  <a:lnTo>
                    <a:pt x="4218" y="57936"/>
                  </a:lnTo>
                  <a:lnTo>
                    <a:pt x="4218" y="194622"/>
                  </a:lnTo>
                  <a:lnTo>
                    <a:pt x="27280" y="194622"/>
                  </a:lnTo>
                  <a:lnTo>
                    <a:pt x="27280" y="57936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937887" y="558204"/>
              <a:ext cx="84655" cy="178310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043692" y="538516"/>
              <a:ext cx="32384" cy="194945"/>
            </a:xfrm>
            <a:custGeom>
              <a:avLst/>
              <a:gdLst/>
              <a:ahLst/>
              <a:cxnLst/>
              <a:rect l="l" t="t" r="r" b="b"/>
              <a:pathLst>
                <a:path w="32385" h="194945">
                  <a:moveTo>
                    <a:pt x="20530" y="0"/>
                  </a:moveTo>
                  <a:lnTo>
                    <a:pt x="11531" y="0"/>
                  </a:lnTo>
                  <a:lnTo>
                    <a:pt x="7734" y="1359"/>
                  </a:lnTo>
                  <a:lnTo>
                    <a:pt x="1546" y="6796"/>
                  </a:lnTo>
                  <a:lnTo>
                    <a:pt x="0" y="10406"/>
                  </a:lnTo>
                  <a:lnTo>
                    <a:pt x="0" y="19218"/>
                  </a:lnTo>
                  <a:lnTo>
                    <a:pt x="1546" y="22781"/>
                  </a:lnTo>
                  <a:lnTo>
                    <a:pt x="7734" y="28405"/>
                  </a:lnTo>
                  <a:lnTo>
                    <a:pt x="11531" y="29812"/>
                  </a:lnTo>
                  <a:lnTo>
                    <a:pt x="20530" y="29812"/>
                  </a:lnTo>
                  <a:lnTo>
                    <a:pt x="24327" y="28405"/>
                  </a:lnTo>
                  <a:lnTo>
                    <a:pt x="30515" y="22781"/>
                  </a:lnTo>
                  <a:lnTo>
                    <a:pt x="32062" y="19218"/>
                  </a:lnTo>
                  <a:lnTo>
                    <a:pt x="32062" y="10406"/>
                  </a:lnTo>
                  <a:lnTo>
                    <a:pt x="30515" y="6796"/>
                  </a:lnTo>
                  <a:lnTo>
                    <a:pt x="24327" y="1359"/>
                  </a:lnTo>
                  <a:lnTo>
                    <a:pt x="20530" y="0"/>
                  </a:lnTo>
                  <a:close/>
                </a:path>
                <a:path w="32385" h="194945">
                  <a:moveTo>
                    <a:pt x="27280" y="57936"/>
                  </a:moveTo>
                  <a:lnTo>
                    <a:pt x="4218" y="57936"/>
                  </a:lnTo>
                  <a:lnTo>
                    <a:pt x="4218" y="194622"/>
                  </a:lnTo>
                  <a:lnTo>
                    <a:pt x="27280" y="194622"/>
                  </a:lnTo>
                  <a:lnTo>
                    <a:pt x="27280" y="57936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102501" y="593078"/>
              <a:ext cx="125717" cy="203060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515547" y="874887"/>
              <a:ext cx="1323313" cy="230622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935356" y="873200"/>
              <a:ext cx="23495" cy="184785"/>
            </a:xfrm>
            <a:custGeom>
              <a:avLst/>
              <a:gdLst/>
              <a:ahLst/>
              <a:cxnLst/>
              <a:rect l="l" t="t" r="r" b="b"/>
              <a:pathLst>
                <a:path w="23494" h="184784">
                  <a:moveTo>
                    <a:pt x="23343" y="0"/>
                  </a:moveTo>
                  <a:lnTo>
                    <a:pt x="0" y="0"/>
                  </a:lnTo>
                  <a:lnTo>
                    <a:pt x="0" y="184497"/>
                  </a:lnTo>
                  <a:lnTo>
                    <a:pt x="23343" y="184497"/>
                  </a:lnTo>
                  <a:lnTo>
                    <a:pt x="2334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003418" y="917637"/>
              <a:ext cx="109404" cy="140060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153603" y="917637"/>
              <a:ext cx="109404" cy="140060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295406" y="917637"/>
              <a:ext cx="115819" cy="143435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443316" y="917637"/>
              <a:ext cx="109404" cy="140060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503217" y="1262975"/>
              <a:ext cx="1869535" cy="330228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395636" y="1540685"/>
              <a:ext cx="19685" cy="20955"/>
            </a:xfrm>
            <a:custGeom>
              <a:avLst/>
              <a:gdLst/>
              <a:ahLst/>
              <a:cxnLst/>
              <a:rect l="l" t="t" r="r" b="b"/>
              <a:pathLst>
                <a:path w="19685" h="20955">
                  <a:moveTo>
                    <a:pt x="12512" y="0"/>
                  </a:moveTo>
                  <a:lnTo>
                    <a:pt x="7134" y="0"/>
                  </a:lnTo>
                  <a:lnTo>
                    <a:pt x="4801" y="960"/>
                  </a:lnTo>
                  <a:lnTo>
                    <a:pt x="960" y="4801"/>
                  </a:lnTo>
                  <a:lnTo>
                    <a:pt x="0" y="7353"/>
                  </a:lnTo>
                  <a:lnTo>
                    <a:pt x="0" y="10536"/>
                  </a:lnTo>
                  <a:lnTo>
                    <a:pt x="0" y="13499"/>
                  </a:lnTo>
                  <a:lnTo>
                    <a:pt x="960" y="15941"/>
                  </a:lnTo>
                  <a:lnTo>
                    <a:pt x="4801" y="19783"/>
                  </a:lnTo>
                  <a:lnTo>
                    <a:pt x="7134" y="20743"/>
                  </a:lnTo>
                  <a:lnTo>
                    <a:pt x="12512" y="20743"/>
                  </a:lnTo>
                  <a:lnTo>
                    <a:pt x="14789" y="19783"/>
                  </a:lnTo>
                  <a:lnTo>
                    <a:pt x="18630" y="15941"/>
                  </a:lnTo>
                  <a:lnTo>
                    <a:pt x="19591" y="13499"/>
                  </a:lnTo>
                  <a:lnTo>
                    <a:pt x="19591" y="7353"/>
                  </a:lnTo>
                  <a:lnTo>
                    <a:pt x="18630" y="4801"/>
                  </a:lnTo>
                  <a:lnTo>
                    <a:pt x="14789" y="960"/>
                  </a:lnTo>
                  <a:lnTo>
                    <a:pt x="1251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5269071" y="1161452"/>
              <a:ext cx="1668373" cy="313602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7199999" y="0"/>
              <a:ext cx="0" cy="7704455"/>
            </a:xfrm>
            <a:custGeom>
              <a:avLst/>
              <a:gdLst/>
              <a:ahLst/>
              <a:cxnLst/>
              <a:rect l="l" t="t" r="r" b="b"/>
              <a:pathLst>
                <a:path w="0" h="7704455">
                  <a:moveTo>
                    <a:pt x="0" y="0"/>
                  </a:moveTo>
                  <a:lnTo>
                    <a:pt x="0" y="7703997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0764000" y="0"/>
              <a:ext cx="0" cy="7704455"/>
            </a:xfrm>
            <a:custGeom>
              <a:avLst/>
              <a:gdLst/>
              <a:ahLst/>
              <a:cxnLst/>
              <a:rect l="l" t="t" r="r" b="b"/>
              <a:pathLst>
                <a:path w="0" h="7704455">
                  <a:moveTo>
                    <a:pt x="0" y="0"/>
                  </a:moveTo>
                  <a:lnTo>
                    <a:pt x="0" y="7703997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4328000" y="0"/>
              <a:ext cx="0" cy="7704455"/>
            </a:xfrm>
            <a:custGeom>
              <a:avLst/>
              <a:gdLst/>
              <a:ahLst/>
              <a:cxnLst/>
              <a:rect l="l" t="t" r="r" b="b"/>
              <a:pathLst>
                <a:path w="0" h="7704455">
                  <a:moveTo>
                    <a:pt x="0" y="0"/>
                  </a:moveTo>
                  <a:lnTo>
                    <a:pt x="0" y="7703997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50350" y="282549"/>
              <a:ext cx="0" cy="7183120"/>
            </a:xfrm>
            <a:custGeom>
              <a:avLst/>
              <a:gdLst/>
              <a:ahLst/>
              <a:cxnLst/>
              <a:rect l="l" t="t" r="r" b="b"/>
              <a:pathLst>
                <a:path w="0" h="7183120">
                  <a:moveTo>
                    <a:pt x="0" y="0"/>
                  </a:moveTo>
                  <a:lnTo>
                    <a:pt x="0" y="7182967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284162" y="7553647"/>
              <a:ext cx="17440275" cy="0"/>
            </a:xfrm>
            <a:custGeom>
              <a:avLst/>
              <a:gdLst/>
              <a:ahLst/>
              <a:cxnLst/>
              <a:rect l="l" t="t" r="r" b="b"/>
              <a:pathLst>
                <a:path w="17440275" h="0">
                  <a:moveTo>
                    <a:pt x="0" y="0"/>
                  </a:moveTo>
                  <a:lnTo>
                    <a:pt x="17440275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7813651" y="238478"/>
              <a:ext cx="0" cy="7183120"/>
            </a:xfrm>
            <a:custGeom>
              <a:avLst/>
              <a:gdLst/>
              <a:ahLst/>
              <a:cxnLst/>
              <a:rect l="l" t="t" r="r" b="b"/>
              <a:pathLst>
                <a:path w="0" h="7183120">
                  <a:moveTo>
                    <a:pt x="0" y="7182967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239562" y="150347"/>
              <a:ext cx="17440275" cy="0"/>
            </a:xfrm>
            <a:custGeom>
              <a:avLst/>
              <a:gdLst/>
              <a:ahLst/>
              <a:cxnLst/>
              <a:rect l="l" t="t" r="r" b="b"/>
              <a:pathLst>
                <a:path w="17440275" h="0">
                  <a:moveTo>
                    <a:pt x="17440275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50350" y="150349"/>
              <a:ext cx="17663795" cy="7403465"/>
            </a:xfrm>
            <a:custGeom>
              <a:avLst/>
              <a:gdLst/>
              <a:ahLst/>
              <a:cxnLst/>
              <a:rect l="l" t="t" r="r" b="b"/>
              <a:pathLst>
                <a:path w="17663795" h="7403465">
                  <a:moveTo>
                    <a:pt x="0" y="7359230"/>
                  </a:moveTo>
                  <a:lnTo>
                    <a:pt x="0" y="7403299"/>
                  </a:lnTo>
                  <a:lnTo>
                    <a:pt x="44602" y="7403299"/>
                  </a:lnTo>
                </a:path>
                <a:path w="17663795" h="7403465">
                  <a:moveTo>
                    <a:pt x="17618697" y="7403299"/>
                  </a:moveTo>
                  <a:lnTo>
                    <a:pt x="17663299" y="7403299"/>
                  </a:lnTo>
                  <a:lnTo>
                    <a:pt x="17663299" y="7359230"/>
                  </a:lnTo>
                </a:path>
                <a:path w="17663795" h="7403465">
                  <a:moveTo>
                    <a:pt x="17663299" y="44069"/>
                  </a:moveTo>
                  <a:lnTo>
                    <a:pt x="17663299" y="0"/>
                  </a:lnTo>
                  <a:lnTo>
                    <a:pt x="17618697" y="0"/>
                  </a:lnTo>
                </a:path>
                <a:path w="17663795" h="7403465">
                  <a:moveTo>
                    <a:pt x="44602" y="0"/>
                  </a:moveTo>
                  <a:lnTo>
                    <a:pt x="0" y="0"/>
                  </a:lnTo>
                  <a:lnTo>
                    <a:pt x="0" y="44069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zfalz_99x210_10-seitig_PDF-Vorlage.indd</dc:title>
  <dcterms:created xsi:type="dcterms:W3CDTF">2020-10-01T13:15:34Z</dcterms:created>
  <dcterms:modified xsi:type="dcterms:W3CDTF">2020-10-01T13:15:34Z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2019-05-03T00:00:00Z</vt:filetime>
  </property>
  <property fmtid="{D5CDD505-2E9C-101B-9397-08002B2CF9AE}" pid="3" name="Creator">
    <vt:lpwstr>Adobe InDesign 14.0 (Windows)</vt:lpwstr>
  </property>
  <property fmtid="{D5CDD505-2E9C-101B-9397-08002B2CF9AE}" pid="4" name="LastSaved">
    <vt:filetime>2020-10-01T00:00:00Z</vt:filetime>
  </property>
</Properties>
</file>