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3462000" cy="3924300"/>
  <p:notesSz cx="134620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0126" y="1216533"/>
            <a:ext cx="11448098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20252" y="2197608"/>
            <a:ext cx="942784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73417" y="902589"/>
            <a:ext cx="5858732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936200" y="902589"/>
            <a:ext cx="5858732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3417" y="156972"/>
            <a:ext cx="1212151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3417" y="902589"/>
            <a:ext cx="1212151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79239" y="3649599"/>
            <a:ext cx="430987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73417" y="3649599"/>
            <a:ext cx="309772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697212" y="3649599"/>
            <a:ext cx="309772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0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3320394" cy="3924300"/>
            <a:chOff x="71996" y="0"/>
            <a:chExt cx="13320394" cy="3924300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3307694" cy="3767454"/>
            </a:xfrm>
            <a:custGeom>
              <a:avLst/>
              <a:gdLst/>
              <a:ahLst/>
              <a:cxnLst/>
              <a:rect l="l" t="t" r="r" b="b"/>
              <a:pathLst>
                <a:path w="13307694" h="3767454">
                  <a:moveTo>
                    <a:pt x="0" y="3767302"/>
                  </a:moveTo>
                  <a:lnTo>
                    <a:pt x="13307301" y="3767302"/>
                  </a:lnTo>
                  <a:lnTo>
                    <a:pt x="13307301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42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3754" y="3773644"/>
              <a:ext cx="12941300" cy="0"/>
            </a:xfrm>
            <a:custGeom>
              <a:avLst/>
              <a:gdLst/>
              <a:ahLst/>
              <a:cxnLst/>
              <a:rect l="l" t="t" r="r" b="b"/>
              <a:pathLst>
                <a:path w="12941300" h="0">
                  <a:moveTo>
                    <a:pt x="0" y="0"/>
                  </a:moveTo>
                  <a:lnTo>
                    <a:pt x="12940944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313643" y="240926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287" y="150345"/>
              <a:ext cx="12941300" cy="0"/>
            </a:xfrm>
            <a:custGeom>
              <a:avLst/>
              <a:gdLst/>
              <a:ahLst/>
              <a:cxnLst/>
              <a:rect l="l" t="t" r="r" b="b"/>
              <a:pathLst>
                <a:path w="12941300" h="0">
                  <a:moveTo>
                    <a:pt x="1294094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42" y="150345"/>
              <a:ext cx="13163550" cy="3623310"/>
            </a:xfrm>
            <a:custGeom>
              <a:avLst/>
              <a:gdLst/>
              <a:ahLst/>
              <a:cxnLst/>
              <a:rect l="l" t="t" r="r" b="b"/>
              <a:pathLst>
                <a:path w="13163550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75" y="3623297"/>
                  </a:lnTo>
                </a:path>
                <a:path w="13163550" h="3623310">
                  <a:moveTo>
                    <a:pt x="13118833" y="3623297"/>
                  </a:moveTo>
                  <a:lnTo>
                    <a:pt x="13163296" y="3623297"/>
                  </a:lnTo>
                  <a:lnTo>
                    <a:pt x="13163296" y="3578009"/>
                  </a:lnTo>
                </a:path>
                <a:path w="13163550" h="3623310">
                  <a:moveTo>
                    <a:pt x="13163296" y="45288"/>
                  </a:moveTo>
                  <a:lnTo>
                    <a:pt x="13163296" y="0"/>
                  </a:lnTo>
                  <a:lnTo>
                    <a:pt x="13118833" y="0"/>
                  </a:lnTo>
                </a:path>
                <a:path w="13163550" h="3623310">
                  <a:moveTo>
                    <a:pt x="44475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736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29488" y="457504"/>
              <a:ext cx="142875" cy="133985"/>
            </a:xfrm>
            <a:custGeom>
              <a:avLst/>
              <a:gdLst/>
              <a:ahLst/>
              <a:cxnLst/>
              <a:rect l="l" t="t" r="r" b="b"/>
              <a:pathLst>
                <a:path w="142875" h="133984">
                  <a:moveTo>
                    <a:pt x="92290" y="119443"/>
                  </a:moveTo>
                  <a:lnTo>
                    <a:pt x="21031" y="119443"/>
                  </a:lnTo>
                  <a:lnTo>
                    <a:pt x="91668" y="10007"/>
                  </a:lnTo>
                  <a:lnTo>
                    <a:pt x="91668" y="0"/>
                  </a:lnTo>
                  <a:lnTo>
                    <a:pt x="6324" y="0"/>
                  </a:lnTo>
                  <a:lnTo>
                    <a:pt x="6324" y="14287"/>
                  </a:lnTo>
                  <a:lnTo>
                    <a:pt x="70434" y="14287"/>
                  </a:lnTo>
                  <a:lnTo>
                    <a:pt x="0" y="123736"/>
                  </a:lnTo>
                  <a:lnTo>
                    <a:pt x="0" y="133946"/>
                  </a:lnTo>
                  <a:lnTo>
                    <a:pt x="92290" y="133946"/>
                  </a:lnTo>
                  <a:lnTo>
                    <a:pt x="92290" y="119443"/>
                  </a:lnTo>
                  <a:close/>
                </a:path>
                <a:path w="142875" h="133984">
                  <a:moveTo>
                    <a:pt x="142430" y="76365"/>
                  </a:moveTo>
                  <a:lnTo>
                    <a:pt x="95465" y="76365"/>
                  </a:lnTo>
                  <a:lnTo>
                    <a:pt x="95465" y="89230"/>
                  </a:lnTo>
                  <a:lnTo>
                    <a:pt x="142430" y="89230"/>
                  </a:lnTo>
                  <a:lnTo>
                    <a:pt x="142430" y="763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1066" y="457496"/>
              <a:ext cx="163165" cy="1363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93614" y="446061"/>
              <a:ext cx="118632" cy="1478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74932" y="458721"/>
              <a:ext cx="172415" cy="13517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71258" y="489758"/>
              <a:ext cx="234528" cy="10413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042" y="450145"/>
              <a:ext cx="140072" cy="1437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85941" y="489758"/>
              <a:ext cx="91271" cy="14742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20912" y="693127"/>
              <a:ext cx="228832" cy="16865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02016" y="693127"/>
              <a:ext cx="203982" cy="1363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36647" y="679651"/>
              <a:ext cx="195223" cy="14987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55556" y="725389"/>
              <a:ext cx="79428" cy="1016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9582" y="976106"/>
              <a:ext cx="1416906" cy="2397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429467" y="798334"/>
              <a:ext cx="225425" cy="227965"/>
            </a:xfrm>
            <a:custGeom>
              <a:avLst/>
              <a:gdLst/>
              <a:ahLst/>
              <a:cxnLst/>
              <a:rect l="l" t="t" r="r" b="b"/>
              <a:pathLst>
                <a:path w="225425" h="227965">
                  <a:moveTo>
                    <a:pt x="157518" y="11620"/>
                  </a:moveTo>
                  <a:lnTo>
                    <a:pt x="0" y="11620"/>
                  </a:lnTo>
                  <a:lnTo>
                    <a:pt x="0" y="34493"/>
                  </a:lnTo>
                  <a:lnTo>
                    <a:pt x="64973" y="34493"/>
                  </a:lnTo>
                  <a:lnTo>
                    <a:pt x="64973" y="227520"/>
                  </a:lnTo>
                  <a:lnTo>
                    <a:pt x="92544" y="227520"/>
                  </a:lnTo>
                  <a:lnTo>
                    <a:pt x="92544" y="34493"/>
                  </a:lnTo>
                  <a:lnTo>
                    <a:pt x="157518" y="34493"/>
                  </a:lnTo>
                  <a:lnTo>
                    <a:pt x="157518" y="11620"/>
                  </a:lnTo>
                  <a:close/>
                </a:path>
                <a:path w="225425" h="227965">
                  <a:moveTo>
                    <a:pt x="219430" y="67602"/>
                  </a:moveTo>
                  <a:lnTo>
                    <a:pt x="192519" y="67602"/>
                  </a:lnTo>
                  <a:lnTo>
                    <a:pt x="192519" y="227076"/>
                  </a:lnTo>
                  <a:lnTo>
                    <a:pt x="219430" y="227076"/>
                  </a:lnTo>
                  <a:lnTo>
                    <a:pt x="219430" y="67602"/>
                  </a:lnTo>
                  <a:close/>
                </a:path>
                <a:path w="225425" h="227965">
                  <a:moveTo>
                    <a:pt x="225005" y="12141"/>
                  </a:moveTo>
                  <a:lnTo>
                    <a:pt x="223202" y="7937"/>
                  </a:lnTo>
                  <a:lnTo>
                    <a:pt x="215988" y="1587"/>
                  </a:lnTo>
                  <a:lnTo>
                    <a:pt x="211556" y="0"/>
                  </a:lnTo>
                  <a:lnTo>
                    <a:pt x="201053" y="0"/>
                  </a:lnTo>
                  <a:lnTo>
                    <a:pt x="196621" y="1587"/>
                  </a:lnTo>
                  <a:lnTo>
                    <a:pt x="189407" y="7937"/>
                  </a:lnTo>
                  <a:lnTo>
                    <a:pt x="187604" y="12141"/>
                  </a:lnTo>
                  <a:lnTo>
                    <a:pt x="187604" y="22428"/>
                  </a:lnTo>
                  <a:lnTo>
                    <a:pt x="189407" y="26581"/>
                  </a:lnTo>
                  <a:lnTo>
                    <a:pt x="196621" y="33147"/>
                  </a:lnTo>
                  <a:lnTo>
                    <a:pt x="201053" y="34785"/>
                  </a:lnTo>
                  <a:lnTo>
                    <a:pt x="211556" y="34785"/>
                  </a:lnTo>
                  <a:lnTo>
                    <a:pt x="215988" y="33147"/>
                  </a:lnTo>
                  <a:lnTo>
                    <a:pt x="223202" y="26581"/>
                  </a:lnTo>
                  <a:lnTo>
                    <a:pt x="225005" y="22428"/>
                  </a:lnTo>
                  <a:lnTo>
                    <a:pt x="225005" y="121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1679718" y="821300"/>
              <a:ext cx="247421" cy="20804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964220" y="791767"/>
              <a:ext cx="44450" cy="238125"/>
            </a:xfrm>
            <a:custGeom>
              <a:avLst/>
              <a:gdLst/>
              <a:ahLst/>
              <a:cxnLst/>
              <a:rect l="l" t="t" r="r" b="b"/>
              <a:pathLst>
                <a:path w="44450" h="238125">
                  <a:moveTo>
                    <a:pt x="26907" y="0"/>
                  </a:moveTo>
                  <a:lnTo>
                    <a:pt x="0" y="0"/>
                  </a:lnTo>
                  <a:lnTo>
                    <a:pt x="0" y="201481"/>
                  </a:lnTo>
                  <a:lnTo>
                    <a:pt x="18266" y="237577"/>
                  </a:lnTo>
                  <a:lnTo>
                    <a:pt x="28548" y="237577"/>
                  </a:lnTo>
                  <a:lnTo>
                    <a:pt x="35330" y="237358"/>
                  </a:lnTo>
                  <a:lnTo>
                    <a:pt x="40143" y="236483"/>
                  </a:lnTo>
                  <a:lnTo>
                    <a:pt x="42221" y="235826"/>
                  </a:lnTo>
                  <a:lnTo>
                    <a:pt x="43971" y="234951"/>
                  </a:lnTo>
                  <a:lnTo>
                    <a:pt x="40361" y="214606"/>
                  </a:lnTo>
                  <a:lnTo>
                    <a:pt x="37682" y="215263"/>
                  </a:lnTo>
                  <a:lnTo>
                    <a:pt x="32486" y="215263"/>
                  </a:lnTo>
                  <a:lnTo>
                    <a:pt x="30736" y="214388"/>
                  </a:lnTo>
                  <a:lnTo>
                    <a:pt x="27673" y="210887"/>
                  </a:lnTo>
                  <a:lnTo>
                    <a:pt x="26907" y="207825"/>
                  </a:lnTo>
                  <a:lnTo>
                    <a:pt x="269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031588" y="861990"/>
              <a:ext cx="117804" cy="1673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174625" y="861990"/>
              <a:ext cx="135132" cy="16735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341324" y="798330"/>
              <a:ext cx="37465" cy="227329"/>
            </a:xfrm>
            <a:custGeom>
              <a:avLst/>
              <a:gdLst/>
              <a:ahLst/>
              <a:cxnLst/>
              <a:rect l="l" t="t" r="r" b="b"/>
              <a:pathLst>
                <a:path w="37465" h="227330">
                  <a:moveTo>
                    <a:pt x="23954" y="0"/>
                  </a:moveTo>
                  <a:lnTo>
                    <a:pt x="13453" y="0"/>
                  </a:lnTo>
                  <a:lnTo>
                    <a:pt x="9023" y="1585"/>
                  </a:lnTo>
                  <a:lnTo>
                    <a:pt x="1804" y="7930"/>
                  </a:lnTo>
                  <a:lnTo>
                    <a:pt x="0" y="12141"/>
                  </a:lnTo>
                  <a:lnTo>
                    <a:pt x="0" y="22423"/>
                  </a:lnTo>
                  <a:lnTo>
                    <a:pt x="1804" y="26579"/>
                  </a:lnTo>
                  <a:lnTo>
                    <a:pt x="9023" y="33142"/>
                  </a:lnTo>
                  <a:lnTo>
                    <a:pt x="13453" y="34783"/>
                  </a:lnTo>
                  <a:lnTo>
                    <a:pt x="23954" y="34783"/>
                  </a:lnTo>
                  <a:lnTo>
                    <a:pt x="28384" y="33142"/>
                  </a:lnTo>
                  <a:lnTo>
                    <a:pt x="35603" y="26579"/>
                  </a:lnTo>
                  <a:lnTo>
                    <a:pt x="37408" y="22423"/>
                  </a:lnTo>
                  <a:lnTo>
                    <a:pt x="37408" y="12141"/>
                  </a:lnTo>
                  <a:lnTo>
                    <a:pt x="35603" y="7930"/>
                  </a:lnTo>
                  <a:lnTo>
                    <a:pt x="28384" y="1585"/>
                  </a:lnTo>
                  <a:lnTo>
                    <a:pt x="23954" y="0"/>
                  </a:lnTo>
                  <a:close/>
                </a:path>
                <a:path w="37465" h="227330">
                  <a:moveTo>
                    <a:pt x="31830" y="67597"/>
                  </a:moveTo>
                  <a:lnTo>
                    <a:pt x="4922" y="67597"/>
                  </a:lnTo>
                  <a:lnTo>
                    <a:pt x="4922" y="227076"/>
                  </a:lnTo>
                  <a:lnTo>
                    <a:pt x="31830" y="227076"/>
                  </a:lnTo>
                  <a:lnTo>
                    <a:pt x="31830" y="675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403967" y="821300"/>
              <a:ext cx="247421" cy="20804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5399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063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728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9488" y="446062"/>
            <a:ext cx="483234" cy="147955"/>
            <a:chOff x="429488" y="446062"/>
            <a:chExt cx="483234" cy="147955"/>
          </a:xfrm>
        </p:grpSpPr>
        <p:sp>
          <p:nvSpPr>
            <p:cNvPr id="3" name="object 3"/>
            <p:cNvSpPr/>
            <p:nvPr/>
          </p:nvSpPr>
          <p:spPr>
            <a:xfrm>
              <a:off x="429488" y="457504"/>
              <a:ext cx="142875" cy="133985"/>
            </a:xfrm>
            <a:custGeom>
              <a:avLst/>
              <a:gdLst/>
              <a:ahLst/>
              <a:cxnLst/>
              <a:rect l="l" t="t" r="r" b="b"/>
              <a:pathLst>
                <a:path w="142875" h="133984">
                  <a:moveTo>
                    <a:pt x="92290" y="119443"/>
                  </a:moveTo>
                  <a:lnTo>
                    <a:pt x="21031" y="119443"/>
                  </a:lnTo>
                  <a:lnTo>
                    <a:pt x="91668" y="10007"/>
                  </a:lnTo>
                  <a:lnTo>
                    <a:pt x="91668" y="0"/>
                  </a:lnTo>
                  <a:lnTo>
                    <a:pt x="6324" y="0"/>
                  </a:lnTo>
                  <a:lnTo>
                    <a:pt x="6324" y="14287"/>
                  </a:lnTo>
                  <a:lnTo>
                    <a:pt x="70434" y="14287"/>
                  </a:lnTo>
                  <a:lnTo>
                    <a:pt x="0" y="123736"/>
                  </a:lnTo>
                  <a:lnTo>
                    <a:pt x="0" y="133946"/>
                  </a:lnTo>
                  <a:lnTo>
                    <a:pt x="92290" y="133946"/>
                  </a:lnTo>
                  <a:lnTo>
                    <a:pt x="92290" y="119443"/>
                  </a:lnTo>
                  <a:close/>
                </a:path>
                <a:path w="142875" h="133984">
                  <a:moveTo>
                    <a:pt x="142430" y="76365"/>
                  </a:moveTo>
                  <a:lnTo>
                    <a:pt x="95465" y="76365"/>
                  </a:lnTo>
                  <a:lnTo>
                    <a:pt x="95465" y="89230"/>
                  </a:lnTo>
                  <a:lnTo>
                    <a:pt x="142430" y="89230"/>
                  </a:lnTo>
                  <a:lnTo>
                    <a:pt x="142430" y="763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01066" y="457496"/>
              <a:ext cx="163165" cy="1363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93614" y="446062"/>
              <a:ext cx="118632" cy="1478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974932" y="450145"/>
            <a:ext cx="702310" cy="187325"/>
            <a:chOff x="974932" y="450145"/>
            <a:chExt cx="702310" cy="187325"/>
          </a:xfrm>
        </p:grpSpPr>
        <p:sp>
          <p:nvSpPr>
            <p:cNvPr id="7" name="object 7"/>
            <p:cNvSpPr/>
            <p:nvPr/>
          </p:nvSpPr>
          <p:spPr>
            <a:xfrm>
              <a:off x="974932" y="458721"/>
              <a:ext cx="172415" cy="13517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71258" y="489757"/>
              <a:ext cx="234528" cy="10413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26042" y="450145"/>
              <a:ext cx="140072" cy="1437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85941" y="489757"/>
              <a:ext cx="91271" cy="14742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420912" y="693128"/>
            <a:ext cx="228832" cy="16865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719780" y="693128"/>
            <a:ext cx="450215" cy="136525"/>
            <a:chOff x="719780" y="693128"/>
            <a:chExt cx="450215" cy="136525"/>
          </a:xfrm>
        </p:grpSpPr>
        <p:sp>
          <p:nvSpPr>
            <p:cNvPr id="13" name="object 13"/>
            <p:cNvSpPr/>
            <p:nvPr/>
          </p:nvSpPr>
          <p:spPr>
            <a:xfrm>
              <a:off x="719780" y="693128"/>
              <a:ext cx="17145" cy="133985"/>
            </a:xfrm>
            <a:custGeom>
              <a:avLst/>
              <a:gdLst/>
              <a:ahLst/>
              <a:cxnLst/>
              <a:rect l="l" t="t" r="r" b="b"/>
              <a:pathLst>
                <a:path w="17145" h="133984">
                  <a:moveTo>
                    <a:pt x="16947" y="0"/>
                  </a:moveTo>
                  <a:lnTo>
                    <a:pt x="0" y="0"/>
                  </a:lnTo>
                  <a:lnTo>
                    <a:pt x="0" y="133946"/>
                  </a:lnTo>
                  <a:lnTo>
                    <a:pt x="16947" y="133946"/>
                  </a:lnTo>
                  <a:lnTo>
                    <a:pt x="169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9602" y="725389"/>
              <a:ext cx="79428" cy="1016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79046" y="725389"/>
              <a:ext cx="79428" cy="1016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2344" y="725389"/>
              <a:ext cx="84124" cy="10413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90134" y="725389"/>
              <a:ext cx="79428" cy="10168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/>
          <p:nvPr/>
        </p:nvSpPr>
        <p:spPr>
          <a:xfrm>
            <a:off x="419582" y="976106"/>
            <a:ext cx="1416906" cy="2397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71996" y="0"/>
            <a:ext cx="13320394" cy="3924300"/>
            <a:chOff x="71996" y="0"/>
            <a:chExt cx="13320394" cy="3924300"/>
          </a:xfrm>
        </p:grpSpPr>
        <p:sp>
          <p:nvSpPr>
            <p:cNvPr id="20" name="object 20"/>
            <p:cNvSpPr/>
            <p:nvPr/>
          </p:nvSpPr>
          <p:spPr>
            <a:xfrm>
              <a:off x="11414821" y="791767"/>
              <a:ext cx="1271463" cy="23757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8346" y="78346"/>
              <a:ext cx="13307694" cy="3767454"/>
            </a:xfrm>
            <a:custGeom>
              <a:avLst/>
              <a:gdLst/>
              <a:ahLst/>
              <a:cxnLst/>
              <a:rect l="l" t="t" r="r" b="b"/>
              <a:pathLst>
                <a:path w="13307694" h="3767454">
                  <a:moveTo>
                    <a:pt x="0" y="3767302"/>
                  </a:moveTo>
                  <a:lnTo>
                    <a:pt x="13307301" y="3767302"/>
                  </a:lnTo>
                  <a:lnTo>
                    <a:pt x="13307301" y="0"/>
                  </a:lnTo>
                  <a:lnTo>
                    <a:pt x="0" y="0"/>
                  </a:lnTo>
                  <a:lnTo>
                    <a:pt x="0" y="3767302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0342" y="286218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0"/>
                  </a:moveTo>
                  <a:lnTo>
                    <a:pt x="0" y="339684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3754" y="3773644"/>
              <a:ext cx="12941300" cy="0"/>
            </a:xfrm>
            <a:custGeom>
              <a:avLst/>
              <a:gdLst/>
              <a:ahLst/>
              <a:cxnLst/>
              <a:rect l="l" t="t" r="r" b="b"/>
              <a:pathLst>
                <a:path w="12941300" h="0">
                  <a:moveTo>
                    <a:pt x="0" y="0"/>
                  </a:moveTo>
                  <a:lnTo>
                    <a:pt x="12940944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313643" y="240926"/>
              <a:ext cx="0" cy="3397250"/>
            </a:xfrm>
            <a:custGeom>
              <a:avLst/>
              <a:gdLst/>
              <a:ahLst/>
              <a:cxnLst/>
              <a:rect l="l" t="t" r="r" b="b"/>
              <a:pathLst>
                <a:path w="0" h="3397250">
                  <a:moveTo>
                    <a:pt x="0" y="33968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9287" y="150345"/>
              <a:ext cx="12941300" cy="0"/>
            </a:xfrm>
            <a:custGeom>
              <a:avLst/>
              <a:gdLst/>
              <a:ahLst/>
              <a:cxnLst/>
              <a:rect l="l" t="t" r="r" b="b"/>
              <a:pathLst>
                <a:path w="12941300" h="0">
                  <a:moveTo>
                    <a:pt x="1294094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0342" y="150345"/>
              <a:ext cx="13163550" cy="3623310"/>
            </a:xfrm>
            <a:custGeom>
              <a:avLst/>
              <a:gdLst/>
              <a:ahLst/>
              <a:cxnLst/>
              <a:rect l="l" t="t" r="r" b="b"/>
              <a:pathLst>
                <a:path w="13163550" h="3623310">
                  <a:moveTo>
                    <a:pt x="0" y="3578009"/>
                  </a:moveTo>
                  <a:lnTo>
                    <a:pt x="0" y="3623297"/>
                  </a:lnTo>
                  <a:lnTo>
                    <a:pt x="44475" y="3623297"/>
                  </a:lnTo>
                </a:path>
                <a:path w="13163550" h="3623310">
                  <a:moveTo>
                    <a:pt x="13118833" y="3623297"/>
                  </a:moveTo>
                  <a:lnTo>
                    <a:pt x="13163296" y="3623297"/>
                  </a:lnTo>
                  <a:lnTo>
                    <a:pt x="13163296" y="3578009"/>
                  </a:lnTo>
                </a:path>
                <a:path w="13163550" h="3623310">
                  <a:moveTo>
                    <a:pt x="13163296" y="45288"/>
                  </a:moveTo>
                  <a:lnTo>
                    <a:pt x="13163296" y="0"/>
                  </a:lnTo>
                  <a:lnTo>
                    <a:pt x="13118833" y="0"/>
                  </a:lnTo>
                </a:path>
                <a:path w="13163550" h="3623310">
                  <a:moveTo>
                    <a:pt x="44475" y="0"/>
                  </a:moveTo>
                  <a:lnTo>
                    <a:pt x="0" y="0"/>
                  </a:lnTo>
                  <a:lnTo>
                    <a:pt x="0" y="4528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736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5399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8063999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728000" y="0"/>
              <a:ext cx="0" cy="3924300"/>
            </a:xfrm>
            <a:custGeom>
              <a:avLst/>
              <a:gdLst/>
              <a:ahLst/>
              <a:cxnLst/>
              <a:rect l="l" t="t" r="r" b="b"/>
              <a:pathLst>
                <a:path w="0" h="3924300">
                  <a:moveTo>
                    <a:pt x="0" y="0"/>
                  </a:moveTo>
                  <a:lnTo>
                    <a:pt x="0" y="3923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zfalz_A7_10-seitig_PDF-Vorlage.indd</dc:title>
  <dcterms:created xsi:type="dcterms:W3CDTF">2020-10-01T13:28:12Z</dcterms:created>
  <dcterms:modified xsi:type="dcterms:W3CDTF">2020-10-01T13:28:12Z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2019-05-03T00:00:00Z</vt:filetime>
  </property>
  <property fmtid="{D5CDD505-2E9C-101B-9397-08002B2CF9AE}" pid="3" name="Creator">
    <vt:lpwstr>Adobe InDesign 14.0 (Windows)</vt:lpwstr>
  </property>
  <property fmtid="{D5CDD505-2E9C-101B-9397-08002B2CF9AE}" pid="4" name="LastSaved">
    <vt:filetime>2020-10-01T00:00:00Z</vt:filetime>
  </property>
</Properties>
</file>