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8597900"/>
  <p:notesSz cx="20104100" cy="8597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665349"/>
            <a:ext cx="17088486" cy="18055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814824"/>
            <a:ext cx="14072870" cy="2149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977517"/>
            <a:ext cx="8745284" cy="5674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977517"/>
            <a:ext cx="8745284" cy="5674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343916"/>
            <a:ext cx="18093690" cy="1375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977517"/>
            <a:ext cx="18093690" cy="5674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7996047"/>
            <a:ext cx="6433312" cy="4298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7996047"/>
            <a:ext cx="4623943" cy="4298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7996047"/>
            <a:ext cx="4623943" cy="4298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7111" y="0"/>
            <a:ext cx="19990435" cy="8595995"/>
            <a:chOff x="57111" y="0"/>
            <a:chExt cx="19990435" cy="8595995"/>
          </a:xfrm>
        </p:grpSpPr>
        <p:sp>
          <p:nvSpPr>
            <p:cNvPr id="3" name="object 3"/>
            <p:cNvSpPr/>
            <p:nvPr/>
          </p:nvSpPr>
          <p:spPr>
            <a:xfrm>
              <a:off x="62148" y="62148"/>
              <a:ext cx="19980275" cy="8471535"/>
            </a:xfrm>
            <a:custGeom>
              <a:avLst/>
              <a:gdLst/>
              <a:ahLst/>
              <a:cxnLst/>
              <a:rect l="l" t="t" r="r" b="b"/>
              <a:pathLst>
                <a:path w="19980275" h="8471535">
                  <a:moveTo>
                    <a:pt x="0" y="8471347"/>
                  </a:moveTo>
                  <a:lnTo>
                    <a:pt x="19979804" y="8471347"/>
                  </a:lnTo>
                  <a:lnTo>
                    <a:pt x="19979804" y="0"/>
                  </a:lnTo>
                  <a:lnTo>
                    <a:pt x="0" y="0"/>
                  </a:lnTo>
                  <a:lnTo>
                    <a:pt x="0" y="8471347"/>
                  </a:lnTo>
                  <a:close/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9265" y="225496"/>
              <a:ext cx="0" cy="8180070"/>
            </a:xfrm>
            <a:custGeom>
              <a:avLst/>
              <a:gdLst/>
              <a:ahLst/>
              <a:cxnLst/>
              <a:rect l="l" t="t" r="r" b="b"/>
              <a:pathLst>
                <a:path w="0" h="8180070">
                  <a:moveTo>
                    <a:pt x="0" y="0"/>
                  </a:moveTo>
                  <a:lnTo>
                    <a:pt x="0" y="818006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4933" y="8476378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0" y="0"/>
                  </a:moveTo>
                  <a:lnTo>
                    <a:pt x="19689463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84841" y="190084"/>
              <a:ext cx="0" cy="8180070"/>
            </a:xfrm>
            <a:custGeom>
              <a:avLst/>
              <a:gdLst/>
              <a:ahLst/>
              <a:cxnLst/>
              <a:rect l="l" t="t" r="r" b="b"/>
              <a:pathLst>
                <a:path w="0" h="8180070">
                  <a:moveTo>
                    <a:pt x="0" y="8180060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9707" y="119261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19689463" y="0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9265" y="119263"/>
              <a:ext cx="19865975" cy="8357234"/>
            </a:xfrm>
            <a:custGeom>
              <a:avLst/>
              <a:gdLst/>
              <a:ahLst/>
              <a:cxnLst/>
              <a:rect l="l" t="t" r="r" b="b"/>
              <a:pathLst>
                <a:path w="19865975" h="8357234">
                  <a:moveTo>
                    <a:pt x="0" y="8321704"/>
                  </a:moveTo>
                  <a:lnTo>
                    <a:pt x="0" y="8357115"/>
                  </a:lnTo>
                  <a:lnTo>
                    <a:pt x="35219" y="8357115"/>
                  </a:lnTo>
                </a:path>
                <a:path w="19865975" h="8357234">
                  <a:moveTo>
                    <a:pt x="19830352" y="8357115"/>
                  </a:moveTo>
                  <a:lnTo>
                    <a:pt x="19865572" y="8357115"/>
                  </a:lnTo>
                  <a:lnTo>
                    <a:pt x="19865572" y="8321704"/>
                  </a:lnTo>
                </a:path>
                <a:path w="19865975" h="8357234">
                  <a:moveTo>
                    <a:pt x="19865572" y="35411"/>
                  </a:moveTo>
                  <a:lnTo>
                    <a:pt x="19865572" y="0"/>
                  </a:lnTo>
                  <a:lnTo>
                    <a:pt x="19830352" y="0"/>
                  </a:lnTo>
                </a:path>
                <a:path w="19865975" h="8357234">
                  <a:moveTo>
                    <a:pt x="35219" y="0"/>
                  </a:moveTo>
                  <a:lnTo>
                    <a:pt x="0" y="0"/>
                  </a:lnTo>
                  <a:lnTo>
                    <a:pt x="0" y="35411"/>
                  </a:lnTo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55089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9994" y="460760"/>
              <a:ext cx="155575" cy="146685"/>
            </a:xfrm>
            <a:custGeom>
              <a:avLst/>
              <a:gdLst/>
              <a:ahLst/>
              <a:cxnLst/>
              <a:rect l="l" t="t" r="r" b="b"/>
              <a:pathLst>
                <a:path w="155575" h="146684">
                  <a:moveTo>
                    <a:pt x="100838" y="130517"/>
                  </a:moveTo>
                  <a:lnTo>
                    <a:pt x="22974" y="130517"/>
                  </a:lnTo>
                  <a:lnTo>
                    <a:pt x="100164" y="10934"/>
                  </a:lnTo>
                  <a:lnTo>
                    <a:pt x="100164" y="0"/>
                  </a:lnTo>
                  <a:lnTo>
                    <a:pt x="6921" y="0"/>
                  </a:lnTo>
                  <a:lnTo>
                    <a:pt x="6921" y="15621"/>
                  </a:lnTo>
                  <a:lnTo>
                    <a:pt x="76974" y="15621"/>
                  </a:lnTo>
                  <a:lnTo>
                    <a:pt x="0" y="135204"/>
                  </a:lnTo>
                  <a:lnTo>
                    <a:pt x="0" y="146354"/>
                  </a:lnTo>
                  <a:lnTo>
                    <a:pt x="100838" y="146354"/>
                  </a:lnTo>
                  <a:lnTo>
                    <a:pt x="100838" y="130517"/>
                  </a:lnTo>
                  <a:close/>
                </a:path>
                <a:path w="155575" h="146684">
                  <a:moveTo>
                    <a:pt x="154990" y="83439"/>
                  </a:moveTo>
                  <a:lnTo>
                    <a:pt x="103670" y="83439"/>
                  </a:lnTo>
                  <a:lnTo>
                    <a:pt x="103670" y="97497"/>
                  </a:lnTo>
                  <a:lnTo>
                    <a:pt x="154990" y="97497"/>
                  </a:lnTo>
                  <a:lnTo>
                    <a:pt x="154990" y="8343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96398" y="461294"/>
              <a:ext cx="177742" cy="1484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05799" y="448267"/>
              <a:ext cx="129241" cy="1615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03531" y="462099"/>
              <a:ext cx="187871" cy="1476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17585" y="452729"/>
              <a:ext cx="1776801" cy="44976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99176" y="1027406"/>
              <a:ext cx="1483007" cy="26195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00326" y="1017960"/>
              <a:ext cx="15726410" cy="246379"/>
            </a:xfrm>
            <a:custGeom>
              <a:avLst/>
              <a:gdLst/>
              <a:ahLst/>
              <a:cxnLst/>
              <a:rect l="l" t="t" r="r" b="b"/>
              <a:pathLst>
                <a:path w="15726410" h="246380">
                  <a:moveTo>
                    <a:pt x="15544" y="235572"/>
                  </a:moveTo>
                  <a:lnTo>
                    <a:pt x="14782" y="233553"/>
                  </a:lnTo>
                  <a:lnTo>
                    <a:pt x="11734" y="230505"/>
                  </a:lnTo>
                  <a:lnTo>
                    <a:pt x="9931" y="229743"/>
                  </a:lnTo>
                  <a:lnTo>
                    <a:pt x="5664" y="229743"/>
                  </a:lnTo>
                  <a:lnTo>
                    <a:pt x="3810" y="230505"/>
                  </a:lnTo>
                  <a:lnTo>
                    <a:pt x="762" y="233553"/>
                  </a:lnTo>
                  <a:lnTo>
                    <a:pt x="0" y="235572"/>
                  </a:lnTo>
                  <a:lnTo>
                    <a:pt x="0" y="238099"/>
                  </a:lnTo>
                  <a:lnTo>
                    <a:pt x="0" y="240449"/>
                  </a:lnTo>
                  <a:lnTo>
                    <a:pt x="762" y="242392"/>
                  </a:lnTo>
                  <a:lnTo>
                    <a:pt x="3810" y="245440"/>
                  </a:lnTo>
                  <a:lnTo>
                    <a:pt x="5664" y="246202"/>
                  </a:lnTo>
                  <a:lnTo>
                    <a:pt x="9931" y="246202"/>
                  </a:lnTo>
                  <a:lnTo>
                    <a:pt x="11734" y="245440"/>
                  </a:lnTo>
                  <a:lnTo>
                    <a:pt x="14782" y="242392"/>
                  </a:lnTo>
                  <a:lnTo>
                    <a:pt x="15544" y="240449"/>
                  </a:lnTo>
                  <a:lnTo>
                    <a:pt x="15544" y="235572"/>
                  </a:lnTo>
                  <a:close/>
                </a:path>
                <a:path w="15726410" h="246380">
                  <a:moveTo>
                    <a:pt x="15656357" y="12293"/>
                  </a:moveTo>
                  <a:lnTo>
                    <a:pt x="15491435" y="12293"/>
                  </a:lnTo>
                  <a:lnTo>
                    <a:pt x="15491435" y="36423"/>
                  </a:lnTo>
                  <a:lnTo>
                    <a:pt x="15559456" y="36423"/>
                  </a:lnTo>
                  <a:lnTo>
                    <a:pt x="15559456" y="238353"/>
                  </a:lnTo>
                  <a:lnTo>
                    <a:pt x="15588323" y="238353"/>
                  </a:lnTo>
                  <a:lnTo>
                    <a:pt x="15588323" y="36423"/>
                  </a:lnTo>
                  <a:lnTo>
                    <a:pt x="15656357" y="36423"/>
                  </a:lnTo>
                  <a:lnTo>
                    <a:pt x="15656357" y="12293"/>
                  </a:lnTo>
                  <a:close/>
                </a:path>
                <a:path w="15726410" h="246380">
                  <a:moveTo>
                    <a:pt x="15720225" y="70789"/>
                  </a:moveTo>
                  <a:lnTo>
                    <a:pt x="15692057" y="70789"/>
                  </a:lnTo>
                  <a:lnTo>
                    <a:pt x="15692057" y="237769"/>
                  </a:lnTo>
                  <a:lnTo>
                    <a:pt x="15720225" y="237769"/>
                  </a:lnTo>
                  <a:lnTo>
                    <a:pt x="15720225" y="70789"/>
                  </a:lnTo>
                  <a:close/>
                </a:path>
                <a:path w="15726410" h="246380">
                  <a:moveTo>
                    <a:pt x="15726067" y="12712"/>
                  </a:moveTo>
                  <a:lnTo>
                    <a:pt x="15724188" y="8305"/>
                  </a:lnTo>
                  <a:lnTo>
                    <a:pt x="15716619" y="1663"/>
                  </a:lnTo>
                  <a:lnTo>
                    <a:pt x="15711983" y="0"/>
                  </a:lnTo>
                  <a:lnTo>
                    <a:pt x="15700985" y="0"/>
                  </a:lnTo>
                  <a:lnTo>
                    <a:pt x="15696349" y="1663"/>
                  </a:lnTo>
                  <a:lnTo>
                    <a:pt x="15688793" y="8305"/>
                  </a:lnTo>
                  <a:lnTo>
                    <a:pt x="15686901" y="12712"/>
                  </a:lnTo>
                  <a:lnTo>
                    <a:pt x="15686901" y="23482"/>
                  </a:lnTo>
                  <a:lnTo>
                    <a:pt x="15688793" y="27838"/>
                  </a:lnTo>
                  <a:lnTo>
                    <a:pt x="15696349" y="34709"/>
                  </a:lnTo>
                  <a:lnTo>
                    <a:pt x="15700985" y="36423"/>
                  </a:lnTo>
                  <a:lnTo>
                    <a:pt x="15711983" y="36423"/>
                  </a:lnTo>
                  <a:lnTo>
                    <a:pt x="15716619" y="34709"/>
                  </a:lnTo>
                  <a:lnTo>
                    <a:pt x="15724188" y="27838"/>
                  </a:lnTo>
                  <a:lnTo>
                    <a:pt x="15726067" y="23482"/>
                  </a:lnTo>
                  <a:lnTo>
                    <a:pt x="15726067" y="1271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651829" y="1042010"/>
              <a:ext cx="258041" cy="2178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947702" y="1011086"/>
              <a:ext cx="46355" cy="248920"/>
            </a:xfrm>
            <a:custGeom>
              <a:avLst/>
              <a:gdLst/>
              <a:ahLst/>
              <a:cxnLst/>
              <a:rect l="l" t="t" r="r" b="b"/>
              <a:pathLst>
                <a:path w="46355" h="248919">
                  <a:moveTo>
                    <a:pt x="28174" y="0"/>
                  </a:moveTo>
                  <a:lnTo>
                    <a:pt x="0" y="0"/>
                  </a:lnTo>
                  <a:lnTo>
                    <a:pt x="0" y="210969"/>
                  </a:lnTo>
                  <a:lnTo>
                    <a:pt x="19126" y="248764"/>
                  </a:lnTo>
                  <a:lnTo>
                    <a:pt x="33787" y="248764"/>
                  </a:lnTo>
                  <a:lnTo>
                    <a:pt x="36994" y="248535"/>
                  </a:lnTo>
                  <a:lnTo>
                    <a:pt x="42033" y="247619"/>
                  </a:lnTo>
                  <a:lnTo>
                    <a:pt x="44209" y="246932"/>
                  </a:lnTo>
                  <a:lnTo>
                    <a:pt x="46042" y="246016"/>
                  </a:lnTo>
                  <a:lnTo>
                    <a:pt x="42262" y="224713"/>
                  </a:lnTo>
                  <a:lnTo>
                    <a:pt x="39456" y="225400"/>
                  </a:lnTo>
                  <a:lnTo>
                    <a:pt x="34016" y="225400"/>
                  </a:lnTo>
                  <a:lnTo>
                    <a:pt x="32183" y="224484"/>
                  </a:lnTo>
                  <a:lnTo>
                    <a:pt x="28976" y="220818"/>
                  </a:lnTo>
                  <a:lnTo>
                    <a:pt x="28174" y="217612"/>
                  </a:lnTo>
                  <a:lnTo>
                    <a:pt x="281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017281" y="1084616"/>
              <a:ext cx="123351" cy="17523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166125" y="1084616"/>
              <a:ext cx="141496" cy="17523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339678" y="1017958"/>
              <a:ext cx="39370" cy="238125"/>
            </a:xfrm>
            <a:custGeom>
              <a:avLst/>
              <a:gdLst/>
              <a:ahLst/>
              <a:cxnLst/>
              <a:rect l="l" t="t" r="r" b="b"/>
              <a:pathLst>
                <a:path w="39369" h="238125">
                  <a:moveTo>
                    <a:pt x="25082" y="0"/>
                  </a:moveTo>
                  <a:lnTo>
                    <a:pt x="14087" y="0"/>
                  </a:lnTo>
                  <a:lnTo>
                    <a:pt x="9448" y="1660"/>
                  </a:lnTo>
                  <a:lnTo>
                    <a:pt x="1889" y="8303"/>
                  </a:lnTo>
                  <a:lnTo>
                    <a:pt x="0" y="12713"/>
                  </a:lnTo>
                  <a:lnTo>
                    <a:pt x="0" y="23479"/>
                  </a:lnTo>
                  <a:lnTo>
                    <a:pt x="1889" y="27831"/>
                  </a:lnTo>
                  <a:lnTo>
                    <a:pt x="9448" y="34703"/>
                  </a:lnTo>
                  <a:lnTo>
                    <a:pt x="14087" y="36421"/>
                  </a:lnTo>
                  <a:lnTo>
                    <a:pt x="25082" y="36421"/>
                  </a:lnTo>
                  <a:lnTo>
                    <a:pt x="29721" y="34703"/>
                  </a:lnTo>
                  <a:lnTo>
                    <a:pt x="37280" y="27831"/>
                  </a:lnTo>
                  <a:lnTo>
                    <a:pt x="39170" y="23479"/>
                  </a:lnTo>
                  <a:lnTo>
                    <a:pt x="39170" y="12713"/>
                  </a:lnTo>
                  <a:lnTo>
                    <a:pt x="37280" y="8303"/>
                  </a:lnTo>
                  <a:lnTo>
                    <a:pt x="29721" y="1660"/>
                  </a:lnTo>
                  <a:lnTo>
                    <a:pt x="25082" y="0"/>
                  </a:lnTo>
                  <a:close/>
                </a:path>
                <a:path w="39369" h="238125">
                  <a:moveTo>
                    <a:pt x="33328" y="70781"/>
                  </a:moveTo>
                  <a:lnTo>
                    <a:pt x="5153" y="70781"/>
                  </a:lnTo>
                  <a:lnTo>
                    <a:pt x="5153" y="237769"/>
                  </a:lnTo>
                  <a:lnTo>
                    <a:pt x="33328" y="237769"/>
                  </a:lnTo>
                  <a:lnTo>
                    <a:pt x="33328" y="7078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404274" y="1042010"/>
              <a:ext cx="258041" cy="2178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053065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051040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049015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9999" y="422714"/>
            <a:ext cx="525145" cy="161925"/>
            <a:chOff x="409999" y="422714"/>
            <a:chExt cx="525145" cy="161925"/>
          </a:xfrm>
        </p:grpSpPr>
        <p:sp>
          <p:nvSpPr>
            <p:cNvPr id="3" name="object 3"/>
            <p:cNvSpPr/>
            <p:nvPr/>
          </p:nvSpPr>
          <p:spPr>
            <a:xfrm>
              <a:off x="409994" y="435208"/>
              <a:ext cx="155575" cy="146685"/>
            </a:xfrm>
            <a:custGeom>
              <a:avLst/>
              <a:gdLst/>
              <a:ahLst/>
              <a:cxnLst/>
              <a:rect l="l" t="t" r="r" b="b"/>
              <a:pathLst>
                <a:path w="155575" h="146684">
                  <a:moveTo>
                    <a:pt x="100838" y="130517"/>
                  </a:moveTo>
                  <a:lnTo>
                    <a:pt x="22974" y="130517"/>
                  </a:lnTo>
                  <a:lnTo>
                    <a:pt x="100164" y="10934"/>
                  </a:lnTo>
                  <a:lnTo>
                    <a:pt x="100164" y="0"/>
                  </a:lnTo>
                  <a:lnTo>
                    <a:pt x="6921" y="0"/>
                  </a:lnTo>
                  <a:lnTo>
                    <a:pt x="6921" y="15621"/>
                  </a:lnTo>
                  <a:lnTo>
                    <a:pt x="76974" y="15621"/>
                  </a:lnTo>
                  <a:lnTo>
                    <a:pt x="0" y="135204"/>
                  </a:lnTo>
                  <a:lnTo>
                    <a:pt x="0" y="146354"/>
                  </a:lnTo>
                  <a:lnTo>
                    <a:pt x="100838" y="146354"/>
                  </a:lnTo>
                  <a:lnTo>
                    <a:pt x="100838" y="130517"/>
                  </a:lnTo>
                  <a:close/>
                </a:path>
                <a:path w="155575" h="146684">
                  <a:moveTo>
                    <a:pt x="154990" y="83439"/>
                  </a:moveTo>
                  <a:lnTo>
                    <a:pt x="103670" y="83439"/>
                  </a:lnTo>
                  <a:lnTo>
                    <a:pt x="103670" y="97497"/>
                  </a:lnTo>
                  <a:lnTo>
                    <a:pt x="154990" y="97497"/>
                  </a:lnTo>
                  <a:lnTo>
                    <a:pt x="154990" y="8343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96398" y="434624"/>
              <a:ext cx="177742" cy="14961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05799" y="422714"/>
              <a:ext cx="129241" cy="1615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1003531" y="427176"/>
            <a:ext cx="764540" cy="204470"/>
            <a:chOff x="1003531" y="427176"/>
            <a:chExt cx="764540" cy="204470"/>
          </a:xfrm>
        </p:grpSpPr>
        <p:sp>
          <p:nvSpPr>
            <p:cNvPr id="7" name="object 7"/>
            <p:cNvSpPr/>
            <p:nvPr/>
          </p:nvSpPr>
          <p:spPr>
            <a:xfrm>
              <a:off x="1003531" y="436546"/>
              <a:ext cx="187871" cy="1476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17103" y="470457"/>
              <a:ext cx="255581" cy="1137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94392" y="427176"/>
              <a:ext cx="152197" cy="15706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67807" y="470457"/>
              <a:ext cx="99725" cy="16107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417585" y="694001"/>
            <a:ext cx="1139190" cy="183515"/>
            <a:chOff x="417585" y="694001"/>
            <a:chExt cx="1139190" cy="183515"/>
          </a:xfrm>
        </p:grpSpPr>
        <p:sp>
          <p:nvSpPr>
            <p:cNvPr id="12" name="object 12"/>
            <p:cNvSpPr/>
            <p:nvPr/>
          </p:nvSpPr>
          <p:spPr>
            <a:xfrm>
              <a:off x="417575" y="694008"/>
              <a:ext cx="898525" cy="147955"/>
            </a:xfrm>
            <a:custGeom>
              <a:avLst/>
              <a:gdLst/>
              <a:ahLst/>
              <a:cxnLst/>
              <a:rect l="l" t="t" r="r" b="b"/>
              <a:pathLst>
                <a:path w="898525" h="147955">
                  <a:moveTo>
                    <a:pt x="80314" y="129844"/>
                  </a:moveTo>
                  <a:lnTo>
                    <a:pt x="50863" y="129844"/>
                  </a:lnTo>
                  <a:lnTo>
                    <a:pt x="50863" y="2679"/>
                  </a:lnTo>
                  <a:lnTo>
                    <a:pt x="36817" y="2679"/>
                  </a:lnTo>
                  <a:lnTo>
                    <a:pt x="6692" y="13157"/>
                  </a:lnTo>
                  <a:lnTo>
                    <a:pt x="6692" y="24980"/>
                  </a:lnTo>
                  <a:lnTo>
                    <a:pt x="32575" y="24980"/>
                  </a:lnTo>
                  <a:lnTo>
                    <a:pt x="32575" y="129844"/>
                  </a:lnTo>
                  <a:lnTo>
                    <a:pt x="0" y="129844"/>
                  </a:lnTo>
                  <a:lnTo>
                    <a:pt x="0" y="145008"/>
                  </a:lnTo>
                  <a:lnTo>
                    <a:pt x="80314" y="145008"/>
                  </a:lnTo>
                  <a:lnTo>
                    <a:pt x="80314" y="129844"/>
                  </a:lnTo>
                  <a:close/>
                </a:path>
                <a:path w="898525" h="147955">
                  <a:moveTo>
                    <a:pt x="189953" y="91020"/>
                  </a:moveTo>
                  <a:lnTo>
                    <a:pt x="170535" y="91020"/>
                  </a:lnTo>
                  <a:lnTo>
                    <a:pt x="170535" y="22313"/>
                  </a:lnTo>
                  <a:lnTo>
                    <a:pt x="170535" y="2679"/>
                  </a:lnTo>
                  <a:lnTo>
                    <a:pt x="154254" y="2679"/>
                  </a:lnTo>
                  <a:lnTo>
                    <a:pt x="154254" y="22313"/>
                  </a:lnTo>
                  <a:lnTo>
                    <a:pt x="153949" y="26174"/>
                  </a:lnTo>
                  <a:lnTo>
                    <a:pt x="153695" y="30746"/>
                  </a:lnTo>
                  <a:lnTo>
                    <a:pt x="153250" y="41313"/>
                  </a:lnTo>
                  <a:lnTo>
                    <a:pt x="153136" y="91020"/>
                  </a:lnTo>
                  <a:lnTo>
                    <a:pt x="108521" y="91020"/>
                  </a:lnTo>
                  <a:lnTo>
                    <a:pt x="141757" y="42392"/>
                  </a:lnTo>
                  <a:lnTo>
                    <a:pt x="153365" y="22313"/>
                  </a:lnTo>
                  <a:lnTo>
                    <a:pt x="154254" y="22313"/>
                  </a:lnTo>
                  <a:lnTo>
                    <a:pt x="154254" y="2679"/>
                  </a:lnTo>
                  <a:lnTo>
                    <a:pt x="150012" y="2679"/>
                  </a:lnTo>
                  <a:lnTo>
                    <a:pt x="89103" y="93700"/>
                  </a:lnTo>
                  <a:lnTo>
                    <a:pt x="89103" y="105752"/>
                  </a:lnTo>
                  <a:lnTo>
                    <a:pt x="153136" y="105752"/>
                  </a:lnTo>
                  <a:lnTo>
                    <a:pt x="153136" y="145008"/>
                  </a:lnTo>
                  <a:lnTo>
                    <a:pt x="170535" y="145008"/>
                  </a:lnTo>
                  <a:lnTo>
                    <a:pt x="170535" y="105752"/>
                  </a:lnTo>
                  <a:lnTo>
                    <a:pt x="189953" y="105752"/>
                  </a:lnTo>
                  <a:lnTo>
                    <a:pt x="189953" y="91020"/>
                  </a:lnTo>
                  <a:close/>
                </a:path>
                <a:path w="898525" h="147955">
                  <a:moveTo>
                    <a:pt x="299669" y="73393"/>
                  </a:moveTo>
                  <a:lnTo>
                    <a:pt x="292887" y="29184"/>
                  </a:lnTo>
                  <a:lnTo>
                    <a:pt x="281698" y="11404"/>
                  </a:lnTo>
                  <a:lnTo>
                    <a:pt x="281698" y="65874"/>
                  </a:lnTo>
                  <a:lnTo>
                    <a:pt x="281698" y="80937"/>
                  </a:lnTo>
                  <a:lnTo>
                    <a:pt x="271665" y="123634"/>
                  </a:lnTo>
                  <a:lnTo>
                    <a:pt x="258318" y="132969"/>
                  </a:lnTo>
                  <a:lnTo>
                    <a:pt x="245833" y="132969"/>
                  </a:lnTo>
                  <a:lnTo>
                    <a:pt x="226745" y="87922"/>
                  </a:lnTo>
                  <a:lnTo>
                    <a:pt x="226263" y="73393"/>
                  </a:lnTo>
                  <a:lnTo>
                    <a:pt x="226390" y="65874"/>
                  </a:lnTo>
                  <a:lnTo>
                    <a:pt x="236423" y="23761"/>
                  </a:lnTo>
                  <a:lnTo>
                    <a:pt x="249986" y="14719"/>
                  </a:lnTo>
                  <a:lnTo>
                    <a:pt x="258318" y="14719"/>
                  </a:lnTo>
                  <a:lnTo>
                    <a:pt x="279819" y="46621"/>
                  </a:lnTo>
                  <a:lnTo>
                    <a:pt x="281698" y="65874"/>
                  </a:lnTo>
                  <a:lnTo>
                    <a:pt x="281698" y="11404"/>
                  </a:lnTo>
                  <a:lnTo>
                    <a:pt x="281012" y="10541"/>
                  </a:lnTo>
                  <a:lnTo>
                    <a:pt x="273227" y="4686"/>
                  </a:lnTo>
                  <a:lnTo>
                    <a:pt x="264274" y="1168"/>
                  </a:lnTo>
                  <a:lnTo>
                    <a:pt x="254152" y="0"/>
                  </a:lnTo>
                  <a:lnTo>
                    <a:pt x="243941" y="1168"/>
                  </a:lnTo>
                  <a:lnTo>
                    <a:pt x="215201" y="29184"/>
                  </a:lnTo>
                  <a:lnTo>
                    <a:pt x="208419" y="73393"/>
                  </a:lnTo>
                  <a:lnTo>
                    <a:pt x="209169" y="90309"/>
                  </a:lnTo>
                  <a:lnTo>
                    <a:pt x="220472" y="128498"/>
                  </a:lnTo>
                  <a:lnTo>
                    <a:pt x="254152" y="147688"/>
                  </a:lnTo>
                  <a:lnTo>
                    <a:pt x="264274" y="146494"/>
                  </a:lnTo>
                  <a:lnTo>
                    <a:pt x="292887" y="117868"/>
                  </a:lnTo>
                  <a:lnTo>
                    <a:pt x="298919" y="90309"/>
                  </a:lnTo>
                  <a:lnTo>
                    <a:pt x="299669" y="73393"/>
                  </a:lnTo>
                  <a:close/>
                </a:path>
                <a:path w="898525" h="147955">
                  <a:moveTo>
                    <a:pt x="406425" y="145008"/>
                  </a:moveTo>
                  <a:lnTo>
                    <a:pt x="371170" y="90347"/>
                  </a:lnTo>
                  <a:lnTo>
                    <a:pt x="403961" y="36588"/>
                  </a:lnTo>
                  <a:lnTo>
                    <a:pt x="384784" y="36588"/>
                  </a:lnTo>
                  <a:lnTo>
                    <a:pt x="361797" y="78524"/>
                  </a:lnTo>
                  <a:lnTo>
                    <a:pt x="360908" y="78524"/>
                  </a:lnTo>
                  <a:lnTo>
                    <a:pt x="358978" y="75552"/>
                  </a:lnTo>
                  <a:lnTo>
                    <a:pt x="350202" y="60464"/>
                  </a:lnTo>
                  <a:lnTo>
                    <a:pt x="335699" y="36588"/>
                  </a:lnTo>
                  <a:lnTo>
                    <a:pt x="315849" y="36588"/>
                  </a:lnTo>
                  <a:lnTo>
                    <a:pt x="348640" y="88341"/>
                  </a:lnTo>
                  <a:lnTo>
                    <a:pt x="313169" y="145008"/>
                  </a:lnTo>
                  <a:lnTo>
                    <a:pt x="332359" y="145008"/>
                  </a:lnTo>
                  <a:lnTo>
                    <a:pt x="347078" y="119799"/>
                  </a:lnTo>
                  <a:lnTo>
                    <a:pt x="348856" y="116382"/>
                  </a:lnTo>
                  <a:lnTo>
                    <a:pt x="358013" y="100393"/>
                  </a:lnTo>
                  <a:lnTo>
                    <a:pt x="358902" y="100393"/>
                  </a:lnTo>
                  <a:lnTo>
                    <a:pt x="360984" y="103517"/>
                  </a:lnTo>
                  <a:lnTo>
                    <a:pt x="386562" y="145008"/>
                  </a:lnTo>
                  <a:lnTo>
                    <a:pt x="406425" y="145008"/>
                  </a:lnTo>
                  <a:close/>
                </a:path>
                <a:path w="898525" h="147955">
                  <a:moveTo>
                    <a:pt x="514451" y="129171"/>
                  </a:moveTo>
                  <a:lnTo>
                    <a:pt x="473176" y="129171"/>
                  </a:lnTo>
                  <a:lnTo>
                    <a:pt x="465518" y="129324"/>
                  </a:lnTo>
                  <a:lnTo>
                    <a:pt x="449300" y="130517"/>
                  </a:lnTo>
                  <a:lnTo>
                    <a:pt x="461492" y="117716"/>
                  </a:lnTo>
                  <a:lnTo>
                    <a:pt x="486879" y="88569"/>
                  </a:lnTo>
                  <a:lnTo>
                    <a:pt x="505853" y="55359"/>
                  </a:lnTo>
                  <a:lnTo>
                    <a:pt x="507301" y="48628"/>
                  </a:lnTo>
                  <a:lnTo>
                    <a:pt x="507301" y="41935"/>
                  </a:lnTo>
                  <a:lnTo>
                    <a:pt x="489712" y="6464"/>
                  </a:lnTo>
                  <a:lnTo>
                    <a:pt x="464693" y="0"/>
                  </a:lnTo>
                  <a:lnTo>
                    <a:pt x="455320" y="0"/>
                  </a:lnTo>
                  <a:lnTo>
                    <a:pt x="447294" y="1968"/>
                  </a:lnTo>
                  <a:lnTo>
                    <a:pt x="433908" y="9855"/>
                  </a:lnTo>
                  <a:lnTo>
                    <a:pt x="427583" y="15100"/>
                  </a:lnTo>
                  <a:lnTo>
                    <a:pt x="421640" y="21640"/>
                  </a:lnTo>
                  <a:lnTo>
                    <a:pt x="432117" y="32131"/>
                  </a:lnTo>
                  <a:lnTo>
                    <a:pt x="436283" y="27368"/>
                  </a:lnTo>
                  <a:lnTo>
                    <a:pt x="440893" y="23317"/>
                  </a:lnTo>
                  <a:lnTo>
                    <a:pt x="451015" y="16624"/>
                  </a:lnTo>
                  <a:lnTo>
                    <a:pt x="456514" y="14947"/>
                  </a:lnTo>
                  <a:lnTo>
                    <a:pt x="471538" y="14947"/>
                  </a:lnTo>
                  <a:lnTo>
                    <a:pt x="478307" y="17551"/>
                  </a:lnTo>
                  <a:lnTo>
                    <a:pt x="487222" y="27965"/>
                  </a:lnTo>
                  <a:lnTo>
                    <a:pt x="489458" y="34658"/>
                  </a:lnTo>
                  <a:lnTo>
                    <a:pt x="489458" y="48628"/>
                  </a:lnTo>
                  <a:lnTo>
                    <a:pt x="467563" y="86741"/>
                  </a:lnTo>
                  <a:lnTo>
                    <a:pt x="422529" y="134086"/>
                  </a:lnTo>
                  <a:lnTo>
                    <a:pt x="422529" y="145008"/>
                  </a:lnTo>
                  <a:lnTo>
                    <a:pt x="514451" y="145008"/>
                  </a:lnTo>
                  <a:lnTo>
                    <a:pt x="514451" y="129171"/>
                  </a:lnTo>
                  <a:close/>
                </a:path>
                <a:path w="898525" h="147955">
                  <a:moveTo>
                    <a:pt x="624357" y="71386"/>
                  </a:moveTo>
                  <a:lnTo>
                    <a:pt x="618299" y="29933"/>
                  </a:lnTo>
                  <a:lnTo>
                    <a:pt x="608520" y="14503"/>
                  </a:lnTo>
                  <a:lnTo>
                    <a:pt x="606806" y="12268"/>
                  </a:lnTo>
                  <a:lnTo>
                    <a:pt x="606806" y="56883"/>
                  </a:lnTo>
                  <a:lnTo>
                    <a:pt x="602043" y="63728"/>
                  </a:lnTo>
                  <a:lnTo>
                    <a:pt x="597027" y="68605"/>
                  </a:lnTo>
                  <a:lnTo>
                    <a:pt x="586473" y="74396"/>
                  </a:lnTo>
                  <a:lnTo>
                    <a:pt x="581520" y="75857"/>
                  </a:lnTo>
                  <a:lnTo>
                    <a:pt x="567994" y="75857"/>
                  </a:lnTo>
                  <a:lnTo>
                    <a:pt x="561365" y="73177"/>
                  </a:lnTo>
                  <a:lnTo>
                    <a:pt x="552742" y="62471"/>
                  </a:lnTo>
                  <a:lnTo>
                    <a:pt x="550583" y="55105"/>
                  </a:lnTo>
                  <a:lnTo>
                    <a:pt x="550583" y="41122"/>
                  </a:lnTo>
                  <a:lnTo>
                    <a:pt x="584428" y="14503"/>
                  </a:lnTo>
                  <a:lnTo>
                    <a:pt x="605523" y="47040"/>
                  </a:lnTo>
                  <a:lnTo>
                    <a:pt x="606806" y="56883"/>
                  </a:lnTo>
                  <a:lnTo>
                    <a:pt x="606806" y="12268"/>
                  </a:lnTo>
                  <a:lnTo>
                    <a:pt x="606107" y="11341"/>
                  </a:lnTo>
                  <a:lnTo>
                    <a:pt x="600900" y="7061"/>
                  </a:lnTo>
                  <a:lnTo>
                    <a:pt x="588848" y="1409"/>
                  </a:lnTo>
                  <a:lnTo>
                    <a:pt x="582345" y="0"/>
                  </a:lnTo>
                  <a:lnTo>
                    <a:pt x="569696" y="0"/>
                  </a:lnTo>
                  <a:lnTo>
                    <a:pt x="534530" y="32677"/>
                  </a:lnTo>
                  <a:lnTo>
                    <a:pt x="533488" y="38481"/>
                  </a:lnTo>
                  <a:lnTo>
                    <a:pt x="533501" y="47040"/>
                  </a:lnTo>
                  <a:lnTo>
                    <a:pt x="550278" y="83540"/>
                  </a:lnTo>
                  <a:lnTo>
                    <a:pt x="573786" y="89687"/>
                  </a:lnTo>
                  <a:lnTo>
                    <a:pt x="579742" y="89687"/>
                  </a:lnTo>
                  <a:lnTo>
                    <a:pt x="607250" y="71386"/>
                  </a:lnTo>
                  <a:lnTo>
                    <a:pt x="606958" y="79629"/>
                  </a:lnTo>
                  <a:lnTo>
                    <a:pt x="592239" y="123850"/>
                  </a:lnTo>
                  <a:lnTo>
                    <a:pt x="574611" y="132524"/>
                  </a:lnTo>
                  <a:lnTo>
                    <a:pt x="565086" y="132524"/>
                  </a:lnTo>
                  <a:lnTo>
                    <a:pt x="560819" y="131483"/>
                  </a:lnTo>
                  <a:lnTo>
                    <a:pt x="552627" y="127317"/>
                  </a:lnTo>
                  <a:lnTo>
                    <a:pt x="549097" y="124561"/>
                  </a:lnTo>
                  <a:lnTo>
                    <a:pt x="546125" y="121145"/>
                  </a:lnTo>
                  <a:lnTo>
                    <a:pt x="535863" y="132740"/>
                  </a:lnTo>
                  <a:lnTo>
                    <a:pt x="539724" y="137058"/>
                  </a:lnTo>
                  <a:lnTo>
                    <a:pt x="544525" y="140627"/>
                  </a:lnTo>
                  <a:lnTo>
                    <a:pt x="555980" y="146278"/>
                  </a:lnTo>
                  <a:lnTo>
                    <a:pt x="562635" y="147688"/>
                  </a:lnTo>
                  <a:lnTo>
                    <a:pt x="577354" y="147688"/>
                  </a:lnTo>
                  <a:lnTo>
                    <a:pt x="611517" y="124421"/>
                  </a:lnTo>
                  <a:lnTo>
                    <a:pt x="624078" y="79629"/>
                  </a:lnTo>
                  <a:lnTo>
                    <a:pt x="624205" y="77038"/>
                  </a:lnTo>
                  <a:lnTo>
                    <a:pt x="624357" y="71386"/>
                  </a:lnTo>
                  <a:close/>
                </a:path>
                <a:path w="898525" h="147955">
                  <a:moveTo>
                    <a:pt x="731901" y="2679"/>
                  </a:moveTo>
                  <a:lnTo>
                    <a:pt x="640207" y="2679"/>
                  </a:lnTo>
                  <a:lnTo>
                    <a:pt x="640207" y="18516"/>
                  </a:lnTo>
                  <a:lnTo>
                    <a:pt x="711149" y="18516"/>
                  </a:lnTo>
                  <a:lnTo>
                    <a:pt x="706094" y="25831"/>
                  </a:lnTo>
                  <a:lnTo>
                    <a:pt x="686384" y="61607"/>
                  </a:lnTo>
                  <a:lnTo>
                    <a:pt x="674916" y="99936"/>
                  </a:lnTo>
                  <a:lnTo>
                    <a:pt x="669874" y="145008"/>
                  </a:lnTo>
                  <a:lnTo>
                    <a:pt x="688848" y="145008"/>
                  </a:lnTo>
                  <a:lnTo>
                    <a:pt x="690041" y="125183"/>
                  </a:lnTo>
                  <a:lnTo>
                    <a:pt x="691857" y="107200"/>
                  </a:lnTo>
                  <a:lnTo>
                    <a:pt x="701205" y="67246"/>
                  </a:lnTo>
                  <a:lnTo>
                    <a:pt x="720382" y="29781"/>
                  </a:lnTo>
                  <a:lnTo>
                    <a:pt x="731901" y="14058"/>
                  </a:lnTo>
                  <a:lnTo>
                    <a:pt x="731901" y="2679"/>
                  </a:lnTo>
                  <a:close/>
                </a:path>
                <a:path w="898525" h="147955">
                  <a:moveTo>
                    <a:pt x="898359" y="76301"/>
                  </a:moveTo>
                  <a:lnTo>
                    <a:pt x="885596" y="39928"/>
                  </a:lnTo>
                  <a:lnTo>
                    <a:pt x="865339" y="33909"/>
                  </a:lnTo>
                  <a:lnTo>
                    <a:pt x="858647" y="33909"/>
                  </a:lnTo>
                  <a:lnTo>
                    <a:pt x="852436" y="35801"/>
                  </a:lnTo>
                  <a:lnTo>
                    <a:pt x="840981" y="43395"/>
                  </a:lnTo>
                  <a:lnTo>
                    <a:pt x="835291" y="48412"/>
                  </a:lnTo>
                  <a:lnTo>
                    <a:pt x="829640" y="54660"/>
                  </a:lnTo>
                  <a:lnTo>
                    <a:pt x="827405" y="48107"/>
                  </a:lnTo>
                  <a:lnTo>
                    <a:pt x="823950" y="43014"/>
                  </a:lnTo>
                  <a:lnTo>
                    <a:pt x="814578" y="35737"/>
                  </a:lnTo>
                  <a:lnTo>
                    <a:pt x="808075" y="33909"/>
                  </a:lnTo>
                  <a:lnTo>
                    <a:pt x="793203" y="33909"/>
                  </a:lnTo>
                  <a:lnTo>
                    <a:pt x="787133" y="35661"/>
                  </a:lnTo>
                  <a:lnTo>
                    <a:pt x="775982" y="42646"/>
                  </a:lnTo>
                  <a:lnTo>
                    <a:pt x="770813" y="47002"/>
                  </a:lnTo>
                  <a:lnTo>
                    <a:pt x="766051" y="52209"/>
                  </a:lnTo>
                  <a:lnTo>
                    <a:pt x="765390" y="52209"/>
                  </a:lnTo>
                  <a:lnTo>
                    <a:pt x="763828" y="36588"/>
                  </a:lnTo>
                  <a:lnTo>
                    <a:pt x="748652" y="36588"/>
                  </a:lnTo>
                  <a:lnTo>
                    <a:pt x="748652" y="145008"/>
                  </a:lnTo>
                  <a:lnTo>
                    <a:pt x="766953" y="145008"/>
                  </a:lnTo>
                  <a:lnTo>
                    <a:pt x="766953" y="66484"/>
                  </a:lnTo>
                  <a:lnTo>
                    <a:pt x="774255" y="59156"/>
                  </a:lnTo>
                  <a:lnTo>
                    <a:pt x="781227" y="53936"/>
                  </a:lnTo>
                  <a:lnTo>
                    <a:pt x="787869" y="50800"/>
                  </a:lnTo>
                  <a:lnTo>
                    <a:pt x="794169" y="49745"/>
                  </a:lnTo>
                  <a:lnTo>
                    <a:pt x="801154" y="49745"/>
                  </a:lnTo>
                  <a:lnTo>
                    <a:pt x="806284" y="52019"/>
                  </a:lnTo>
                  <a:lnTo>
                    <a:pt x="812838" y="61087"/>
                  </a:lnTo>
                  <a:lnTo>
                    <a:pt x="814463" y="68491"/>
                  </a:lnTo>
                  <a:lnTo>
                    <a:pt x="814463" y="145008"/>
                  </a:lnTo>
                  <a:lnTo>
                    <a:pt x="832764" y="145008"/>
                  </a:lnTo>
                  <a:lnTo>
                    <a:pt x="832764" y="66484"/>
                  </a:lnTo>
                  <a:lnTo>
                    <a:pt x="840066" y="59156"/>
                  </a:lnTo>
                  <a:lnTo>
                    <a:pt x="847039" y="53936"/>
                  </a:lnTo>
                  <a:lnTo>
                    <a:pt x="853681" y="50800"/>
                  </a:lnTo>
                  <a:lnTo>
                    <a:pt x="859980" y="49745"/>
                  </a:lnTo>
                  <a:lnTo>
                    <a:pt x="866825" y="49745"/>
                  </a:lnTo>
                  <a:lnTo>
                    <a:pt x="871880" y="52019"/>
                  </a:lnTo>
                  <a:lnTo>
                    <a:pt x="878420" y="61087"/>
                  </a:lnTo>
                  <a:lnTo>
                    <a:pt x="880059" y="68491"/>
                  </a:lnTo>
                  <a:lnTo>
                    <a:pt x="880059" y="145008"/>
                  </a:lnTo>
                  <a:lnTo>
                    <a:pt x="898359" y="145008"/>
                  </a:lnTo>
                  <a:lnTo>
                    <a:pt x="898359" y="7630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348285" y="727912"/>
              <a:ext cx="149699" cy="11110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23061" y="813582"/>
              <a:ext cx="34290" cy="63500"/>
            </a:xfrm>
            <a:custGeom>
              <a:avLst/>
              <a:gdLst/>
              <a:ahLst/>
              <a:cxnLst/>
              <a:rect l="l" t="t" r="r" b="b"/>
              <a:pathLst>
                <a:path w="34290" h="63500">
                  <a:moveTo>
                    <a:pt x="23053" y="0"/>
                  </a:moveTo>
                  <a:lnTo>
                    <a:pt x="14575" y="0"/>
                  </a:lnTo>
                  <a:lnTo>
                    <a:pt x="11377" y="1152"/>
                  </a:lnTo>
                  <a:lnTo>
                    <a:pt x="6023" y="5763"/>
                  </a:lnTo>
                  <a:lnTo>
                    <a:pt x="4685" y="8923"/>
                  </a:lnTo>
                  <a:lnTo>
                    <a:pt x="4685" y="17104"/>
                  </a:lnTo>
                  <a:lnTo>
                    <a:pt x="5986" y="20264"/>
                  </a:lnTo>
                  <a:lnTo>
                    <a:pt x="11192" y="24578"/>
                  </a:lnTo>
                  <a:lnTo>
                    <a:pt x="14278" y="25656"/>
                  </a:lnTo>
                  <a:lnTo>
                    <a:pt x="19632" y="25581"/>
                  </a:lnTo>
                  <a:lnTo>
                    <a:pt x="20078" y="25433"/>
                  </a:lnTo>
                  <a:lnTo>
                    <a:pt x="20078" y="31531"/>
                  </a:lnTo>
                  <a:lnTo>
                    <a:pt x="18294" y="36885"/>
                  </a:lnTo>
                  <a:lnTo>
                    <a:pt x="11154" y="46107"/>
                  </a:lnTo>
                  <a:lnTo>
                    <a:pt x="6246" y="49825"/>
                  </a:lnTo>
                  <a:lnTo>
                    <a:pt x="0" y="52651"/>
                  </a:lnTo>
                  <a:lnTo>
                    <a:pt x="4461" y="63360"/>
                  </a:lnTo>
                  <a:lnTo>
                    <a:pt x="31735" y="35193"/>
                  </a:lnTo>
                  <a:lnTo>
                    <a:pt x="33687" y="21640"/>
                  </a:lnTo>
                  <a:lnTo>
                    <a:pt x="33687" y="14947"/>
                  </a:lnTo>
                  <a:lnTo>
                    <a:pt x="32312" y="9667"/>
                  </a:lnTo>
                  <a:lnTo>
                    <a:pt x="26809" y="1933"/>
                  </a:lnTo>
                  <a:lnTo>
                    <a:pt x="230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1633271" y="692663"/>
            <a:ext cx="490220" cy="149225"/>
            <a:chOff x="1633271" y="692663"/>
            <a:chExt cx="490220" cy="149225"/>
          </a:xfrm>
        </p:grpSpPr>
        <p:sp>
          <p:nvSpPr>
            <p:cNvPr id="16" name="object 16"/>
            <p:cNvSpPr/>
            <p:nvPr/>
          </p:nvSpPr>
          <p:spPr>
            <a:xfrm>
              <a:off x="1633271" y="692663"/>
              <a:ext cx="19050" cy="146685"/>
            </a:xfrm>
            <a:custGeom>
              <a:avLst/>
              <a:gdLst/>
              <a:ahLst/>
              <a:cxnLst/>
              <a:rect l="l" t="t" r="r" b="b"/>
              <a:pathLst>
                <a:path w="19050" h="146684">
                  <a:moveTo>
                    <a:pt x="18517" y="0"/>
                  </a:moveTo>
                  <a:lnTo>
                    <a:pt x="0" y="0"/>
                  </a:lnTo>
                  <a:lnTo>
                    <a:pt x="0" y="146352"/>
                  </a:lnTo>
                  <a:lnTo>
                    <a:pt x="18517" y="146352"/>
                  </a:lnTo>
                  <a:lnTo>
                    <a:pt x="185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87261" y="727912"/>
              <a:ext cx="86785" cy="1111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06396" y="727912"/>
              <a:ext cx="86785" cy="1111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18838" y="727913"/>
              <a:ext cx="91916" cy="11378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36210" y="727912"/>
              <a:ext cx="86785" cy="11110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399176" y="1001852"/>
            <a:ext cx="1517015" cy="262255"/>
            <a:chOff x="399176" y="1001852"/>
            <a:chExt cx="1517015" cy="262255"/>
          </a:xfrm>
        </p:grpSpPr>
        <p:sp>
          <p:nvSpPr>
            <p:cNvPr id="22" name="object 22"/>
            <p:cNvSpPr/>
            <p:nvPr/>
          </p:nvSpPr>
          <p:spPr>
            <a:xfrm>
              <a:off x="399176" y="1001852"/>
              <a:ext cx="1483007" cy="26195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00336" y="1222145"/>
              <a:ext cx="15875" cy="16510"/>
            </a:xfrm>
            <a:custGeom>
              <a:avLst/>
              <a:gdLst/>
              <a:ahLst/>
              <a:cxnLst/>
              <a:rect l="l" t="t" r="r" b="b"/>
              <a:pathLst>
                <a:path w="15875" h="16509">
                  <a:moveTo>
                    <a:pt x="9925" y="0"/>
                  </a:moveTo>
                  <a:lnTo>
                    <a:pt x="5659" y="0"/>
                  </a:lnTo>
                  <a:lnTo>
                    <a:pt x="3809" y="761"/>
                  </a:lnTo>
                  <a:lnTo>
                    <a:pt x="761" y="3808"/>
                  </a:lnTo>
                  <a:lnTo>
                    <a:pt x="0" y="5833"/>
                  </a:lnTo>
                  <a:lnTo>
                    <a:pt x="0" y="8358"/>
                  </a:lnTo>
                  <a:lnTo>
                    <a:pt x="0" y="10708"/>
                  </a:lnTo>
                  <a:lnTo>
                    <a:pt x="761" y="12645"/>
                  </a:lnTo>
                  <a:lnTo>
                    <a:pt x="3809" y="15693"/>
                  </a:lnTo>
                  <a:lnTo>
                    <a:pt x="5659" y="16454"/>
                  </a:lnTo>
                  <a:lnTo>
                    <a:pt x="9925" y="16454"/>
                  </a:lnTo>
                  <a:lnTo>
                    <a:pt x="11731" y="15693"/>
                  </a:lnTo>
                  <a:lnTo>
                    <a:pt x="14778" y="12645"/>
                  </a:lnTo>
                  <a:lnTo>
                    <a:pt x="15540" y="10708"/>
                  </a:lnTo>
                  <a:lnTo>
                    <a:pt x="15540" y="5833"/>
                  </a:lnTo>
                  <a:lnTo>
                    <a:pt x="14778" y="3808"/>
                  </a:lnTo>
                  <a:lnTo>
                    <a:pt x="11731" y="761"/>
                  </a:lnTo>
                  <a:lnTo>
                    <a:pt x="99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57111" y="0"/>
            <a:ext cx="19990435" cy="8595995"/>
            <a:chOff x="57111" y="0"/>
            <a:chExt cx="19990435" cy="8595995"/>
          </a:xfrm>
        </p:grpSpPr>
        <p:sp>
          <p:nvSpPr>
            <p:cNvPr id="25" name="object 25"/>
            <p:cNvSpPr/>
            <p:nvPr/>
          </p:nvSpPr>
          <p:spPr>
            <a:xfrm>
              <a:off x="17375900" y="1011086"/>
              <a:ext cx="1323436" cy="24876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2148" y="62148"/>
              <a:ext cx="19980275" cy="8471535"/>
            </a:xfrm>
            <a:custGeom>
              <a:avLst/>
              <a:gdLst/>
              <a:ahLst/>
              <a:cxnLst/>
              <a:rect l="l" t="t" r="r" b="b"/>
              <a:pathLst>
                <a:path w="19980275" h="8471535">
                  <a:moveTo>
                    <a:pt x="0" y="8471347"/>
                  </a:moveTo>
                  <a:lnTo>
                    <a:pt x="19979804" y="8471347"/>
                  </a:lnTo>
                  <a:lnTo>
                    <a:pt x="19979804" y="0"/>
                  </a:lnTo>
                  <a:lnTo>
                    <a:pt x="0" y="0"/>
                  </a:lnTo>
                  <a:lnTo>
                    <a:pt x="0" y="8471347"/>
                  </a:lnTo>
                  <a:close/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9265" y="225496"/>
              <a:ext cx="0" cy="8180070"/>
            </a:xfrm>
            <a:custGeom>
              <a:avLst/>
              <a:gdLst/>
              <a:ahLst/>
              <a:cxnLst/>
              <a:rect l="l" t="t" r="r" b="b"/>
              <a:pathLst>
                <a:path w="0" h="8180070">
                  <a:moveTo>
                    <a:pt x="0" y="0"/>
                  </a:moveTo>
                  <a:lnTo>
                    <a:pt x="0" y="818006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24933" y="8476378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0" y="0"/>
                  </a:moveTo>
                  <a:lnTo>
                    <a:pt x="19689463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984841" y="190084"/>
              <a:ext cx="0" cy="8180070"/>
            </a:xfrm>
            <a:custGeom>
              <a:avLst/>
              <a:gdLst/>
              <a:ahLst/>
              <a:cxnLst/>
              <a:rect l="l" t="t" r="r" b="b"/>
              <a:pathLst>
                <a:path w="0" h="8180070">
                  <a:moveTo>
                    <a:pt x="0" y="8180060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9707" y="119261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19689463" y="0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9265" y="119263"/>
              <a:ext cx="19865975" cy="8357234"/>
            </a:xfrm>
            <a:custGeom>
              <a:avLst/>
              <a:gdLst/>
              <a:ahLst/>
              <a:cxnLst/>
              <a:rect l="l" t="t" r="r" b="b"/>
              <a:pathLst>
                <a:path w="19865975" h="8357234">
                  <a:moveTo>
                    <a:pt x="0" y="8321704"/>
                  </a:moveTo>
                  <a:lnTo>
                    <a:pt x="0" y="8357115"/>
                  </a:lnTo>
                  <a:lnTo>
                    <a:pt x="35219" y="8357115"/>
                  </a:lnTo>
                </a:path>
                <a:path w="19865975" h="8357234">
                  <a:moveTo>
                    <a:pt x="19830352" y="8357115"/>
                  </a:moveTo>
                  <a:lnTo>
                    <a:pt x="19865572" y="8357115"/>
                  </a:lnTo>
                  <a:lnTo>
                    <a:pt x="19865572" y="8321704"/>
                  </a:lnTo>
                </a:path>
                <a:path w="19865975" h="8357234">
                  <a:moveTo>
                    <a:pt x="19865572" y="35411"/>
                  </a:moveTo>
                  <a:lnTo>
                    <a:pt x="19865572" y="0"/>
                  </a:lnTo>
                  <a:lnTo>
                    <a:pt x="19830352" y="0"/>
                  </a:lnTo>
                </a:path>
                <a:path w="19865975" h="8357234">
                  <a:moveTo>
                    <a:pt x="35219" y="0"/>
                  </a:moveTo>
                  <a:lnTo>
                    <a:pt x="0" y="0"/>
                  </a:lnTo>
                  <a:lnTo>
                    <a:pt x="0" y="35411"/>
                  </a:lnTo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055089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8053065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2051040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049015" y="0"/>
              <a:ext cx="0" cy="8595995"/>
            </a:xfrm>
            <a:custGeom>
              <a:avLst/>
              <a:gdLst/>
              <a:ahLst/>
              <a:cxnLst/>
              <a:rect l="l" t="t" r="r" b="b"/>
              <a:pathLst>
                <a:path w="0" h="8595995">
                  <a:moveTo>
                    <a:pt x="0" y="0"/>
                  </a:moveTo>
                  <a:lnTo>
                    <a:pt x="0" y="8595644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zfalz_140x297_10-seitig_PDF-Vorlage.indd</dc:title>
  <dcterms:created xsi:type="dcterms:W3CDTF">2020-10-01T13:22:57Z</dcterms:created>
  <dcterms:modified xsi:type="dcterms:W3CDTF">2020-10-01T13:22:57Z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2019-05-03T00:00:00Z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