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127500"/>
  <p:notesSz cx="20104100" cy="4127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79525"/>
            <a:ext cx="17088486" cy="86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311400"/>
            <a:ext cx="14072870" cy="1031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949325"/>
            <a:ext cx="8745284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949325"/>
            <a:ext cx="8745284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65100"/>
            <a:ext cx="18093690" cy="660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49325"/>
            <a:ext cx="18093690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838575"/>
            <a:ext cx="6433312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838575"/>
            <a:ext cx="4623943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838575"/>
            <a:ext cx="4623943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9.png"/><Relationship Id="rId10" Type="http://schemas.openxmlformats.org/officeDocument/2006/relationships/image" Target="../media/image9.png"/><Relationship Id="rId11" Type="http://schemas.openxmlformats.org/officeDocument/2006/relationships/image" Target="../media/image2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6.png"/><Relationship Id="rId16" Type="http://schemas.openxmlformats.org/officeDocument/2006/relationships/image" Target="../media/image21.png"/><Relationship Id="rId17" Type="http://schemas.openxmlformats.org/officeDocument/2006/relationships/image" Target="../media/image17.png"/><Relationship Id="rId18" Type="http://schemas.openxmlformats.org/officeDocument/2006/relationships/image" Target="../media/image2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566" y="0"/>
            <a:ext cx="19971385" cy="4127500"/>
            <a:chOff x="66566" y="0"/>
            <a:chExt cx="19971385" cy="4127500"/>
          </a:xfrm>
        </p:grpSpPr>
        <p:sp>
          <p:nvSpPr>
            <p:cNvPr id="3" name="object 3"/>
            <p:cNvSpPr/>
            <p:nvPr/>
          </p:nvSpPr>
          <p:spPr>
            <a:xfrm>
              <a:off x="72437" y="72449"/>
              <a:ext cx="19959320" cy="3982720"/>
            </a:xfrm>
            <a:custGeom>
              <a:avLst/>
              <a:gdLst/>
              <a:ahLst/>
              <a:cxnLst/>
              <a:rect l="l" t="t" r="r" b="b"/>
              <a:pathLst>
                <a:path w="19959320" h="3982720">
                  <a:moveTo>
                    <a:pt x="0" y="3982434"/>
                  </a:moveTo>
                  <a:lnTo>
                    <a:pt x="19959166" y="3982434"/>
                  </a:lnTo>
                  <a:lnTo>
                    <a:pt x="19959166" y="0"/>
                  </a:lnTo>
                  <a:lnTo>
                    <a:pt x="0" y="0"/>
                  </a:lnTo>
                  <a:lnTo>
                    <a:pt x="0" y="3982434"/>
                  </a:lnTo>
                  <a:close/>
                </a:path>
              </a:pathLst>
            </a:custGeom>
            <a:ln w="11742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9003" y="264529"/>
              <a:ext cx="0" cy="3640454"/>
            </a:xfrm>
            <a:custGeom>
              <a:avLst/>
              <a:gdLst/>
              <a:ahLst/>
              <a:cxnLst/>
              <a:rect l="l" t="t" r="r" b="b"/>
              <a:pathLst>
                <a:path w="0" h="3640454">
                  <a:moveTo>
                    <a:pt x="0" y="0"/>
                  </a:moveTo>
                  <a:lnTo>
                    <a:pt x="0" y="3640104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61892" y="3988310"/>
              <a:ext cx="19621500" cy="0"/>
            </a:xfrm>
            <a:custGeom>
              <a:avLst/>
              <a:gdLst/>
              <a:ahLst/>
              <a:cxnLst/>
              <a:rect l="l" t="t" r="r" b="b"/>
              <a:pathLst>
                <a:path w="19621500" h="0">
                  <a:moveTo>
                    <a:pt x="0" y="0"/>
                  </a:moveTo>
                  <a:lnTo>
                    <a:pt x="19621215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65036" y="222685"/>
              <a:ext cx="0" cy="3640454"/>
            </a:xfrm>
            <a:custGeom>
              <a:avLst/>
              <a:gdLst/>
              <a:ahLst/>
              <a:cxnLst/>
              <a:rect l="l" t="t" r="r" b="b"/>
              <a:pathLst>
                <a:path w="0" h="3640454">
                  <a:moveTo>
                    <a:pt x="0" y="3640104"/>
                  </a:moveTo>
                  <a:lnTo>
                    <a:pt x="0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0932" y="139008"/>
              <a:ext cx="19621500" cy="0"/>
            </a:xfrm>
            <a:custGeom>
              <a:avLst/>
              <a:gdLst/>
              <a:ahLst/>
              <a:cxnLst/>
              <a:rect l="l" t="t" r="r" b="b"/>
              <a:pathLst>
                <a:path w="19621500" h="0">
                  <a:moveTo>
                    <a:pt x="19621215" y="0"/>
                  </a:moveTo>
                  <a:lnTo>
                    <a:pt x="0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9003" y="139003"/>
              <a:ext cx="19826605" cy="3849370"/>
            </a:xfrm>
            <a:custGeom>
              <a:avLst/>
              <a:gdLst/>
              <a:ahLst/>
              <a:cxnLst/>
              <a:rect l="l" t="t" r="r" b="b"/>
              <a:pathLst>
                <a:path w="19826605" h="3849370">
                  <a:moveTo>
                    <a:pt x="0" y="3807464"/>
                  </a:moveTo>
                  <a:lnTo>
                    <a:pt x="0" y="3849302"/>
                  </a:lnTo>
                  <a:lnTo>
                    <a:pt x="40968" y="3849302"/>
                  </a:lnTo>
                </a:path>
                <a:path w="19826605" h="3849370">
                  <a:moveTo>
                    <a:pt x="19785065" y="3849302"/>
                  </a:moveTo>
                  <a:lnTo>
                    <a:pt x="19826033" y="3849302"/>
                  </a:lnTo>
                  <a:lnTo>
                    <a:pt x="19826033" y="3807464"/>
                  </a:lnTo>
                </a:path>
                <a:path w="19826605" h="3849370">
                  <a:moveTo>
                    <a:pt x="19826033" y="41849"/>
                  </a:moveTo>
                  <a:lnTo>
                    <a:pt x="19826033" y="0"/>
                  </a:lnTo>
                  <a:lnTo>
                    <a:pt x="19785065" y="0"/>
                  </a:lnTo>
                </a:path>
                <a:path w="19826605" h="3849370">
                  <a:moveTo>
                    <a:pt x="40968" y="0"/>
                  </a:moveTo>
                  <a:lnTo>
                    <a:pt x="0" y="0"/>
                  </a:lnTo>
                  <a:lnTo>
                    <a:pt x="0" y="41849"/>
                  </a:lnTo>
                </a:path>
              </a:pathLst>
            </a:custGeom>
            <a:ln w="11742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60752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77862" y="507275"/>
              <a:ext cx="180975" cy="170815"/>
            </a:xfrm>
            <a:custGeom>
              <a:avLst/>
              <a:gdLst/>
              <a:ahLst/>
              <a:cxnLst/>
              <a:rect l="l" t="t" r="r" b="b"/>
              <a:pathLst>
                <a:path w="180975" h="170815">
                  <a:moveTo>
                    <a:pt x="117538" y="152120"/>
                  </a:moveTo>
                  <a:lnTo>
                    <a:pt x="26784" y="152120"/>
                  </a:lnTo>
                  <a:lnTo>
                    <a:pt x="116763" y="12738"/>
                  </a:lnTo>
                  <a:lnTo>
                    <a:pt x="116763" y="0"/>
                  </a:lnTo>
                  <a:lnTo>
                    <a:pt x="8064" y="0"/>
                  </a:lnTo>
                  <a:lnTo>
                    <a:pt x="8064" y="18199"/>
                  </a:lnTo>
                  <a:lnTo>
                    <a:pt x="89712" y="18199"/>
                  </a:lnTo>
                  <a:lnTo>
                    <a:pt x="0" y="157581"/>
                  </a:lnTo>
                  <a:lnTo>
                    <a:pt x="0" y="170573"/>
                  </a:lnTo>
                  <a:lnTo>
                    <a:pt x="117538" y="170573"/>
                  </a:lnTo>
                  <a:lnTo>
                    <a:pt x="117538" y="152120"/>
                  </a:lnTo>
                  <a:close/>
                </a:path>
                <a:path w="180975" h="170815">
                  <a:moveTo>
                    <a:pt x="180644" y="97243"/>
                  </a:moveTo>
                  <a:lnTo>
                    <a:pt x="120840" y="97243"/>
                  </a:lnTo>
                  <a:lnTo>
                    <a:pt x="120840" y="113626"/>
                  </a:lnTo>
                  <a:lnTo>
                    <a:pt x="180644" y="113626"/>
                  </a:lnTo>
                  <a:lnTo>
                    <a:pt x="180644" y="972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95132" y="507821"/>
              <a:ext cx="207169" cy="17314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39201" y="492701"/>
              <a:ext cx="34925" cy="188595"/>
            </a:xfrm>
            <a:custGeom>
              <a:avLst/>
              <a:gdLst/>
              <a:ahLst/>
              <a:cxnLst/>
              <a:rect l="l" t="t" r="r" b="b"/>
              <a:pathLst>
                <a:path w="34925" h="188595">
                  <a:moveTo>
                    <a:pt x="21322" y="0"/>
                  </a:moveTo>
                  <a:lnTo>
                    <a:pt x="0" y="0"/>
                  </a:lnTo>
                  <a:lnTo>
                    <a:pt x="0" y="169022"/>
                  </a:lnTo>
                  <a:lnTo>
                    <a:pt x="1733" y="176130"/>
                  </a:lnTo>
                  <a:lnTo>
                    <a:pt x="8667" y="185838"/>
                  </a:lnTo>
                  <a:lnTo>
                    <a:pt x="14475" y="188265"/>
                  </a:lnTo>
                  <a:lnTo>
                    <a:pt x="27997" y="188091"/>
                  </a:lnTo>
                  <a:lnTo>
                    <a:pt x="33457" y="186878"/>
                  </a:lnTo>
                  <a:lnTo>
                    <a:pt x="34844" y="186184"/>
                  </a:lnTo>
                  <a:lnTo>
                    <a:pt x="31984" y="170062"/>
                  </a:lnTo>
                  <a:lnTo>
                    <a:pt x="29860" y="170582"/>
                  </a:lnTo>
                  <a:lnTo>
                    <a:pt x="25743" y="170582"/>
                  </a:lnTo>
                  <a:lnTo>
                    <a:pt x="24356" y="169889"/>
                  </a:lnTo>
                  <a:lnTo>
                    <a:pt x="21929" y="167115"/>
                  </a:lnTo>
                  <a:lnTo>
                    <a:pt x="21322" y="164688"/>
                  </a:lnTo>
                  <a:lnTo>
                    <a:pt x="213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94146" y="551469"/>
              <a:ext cx="95692" cy="1263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69669" y="508823"/>
              <a:ext cx="218975" cy="1721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18590" y="548359"/>
              <a:ext cx="170815" cy="132715"/>
            </a:xfrm>
            <a:custGeom>
              <a:avLst/>
              <a:gdLst/>
              <a:ahLst/>
              <a:cxnLst/>
              <a:rect l="l" t="t" r="r" b="b"/>
              <a:pathLst>
                <a:path w="170815" h="132715">
                  <a:moveTo>
                    <a:pt x="59817" y="56159"/>
                  </a:moveTo>
                  <a:lnTo>
                    <a:pt x="0" y="56159"/>
                  </a:lnTo>
                  <a:lnTo>
                    <a:pt x="0" y="72542"/>
                  </a:lnTo>
                  <a:lnTo>
                    <a:pt x="59817" y="72542"/>
                  </a:lnTo>
                  <a:lnTo>
                    <a:pt x="59817" y="56159"/>
                  </a:lnTo>
                  <a:close/>
                </a:path>
                <a:path w="170815" h="132715">
                  <a:moveTo>
                    <a:pt x="170484" y="89014"/>
                  </a:moveTo>
                  <a:lnTo>
                    <a:pt x="118084" y="51358"/>
                  </a:lnTo>
                  <a:lnTo>
                    <a:pt x="115100" y="49872"/>
                  </a:lnTo>
                  <a:lnTo>
                    <a:pt x="109893" y="46583"/>
                  </a:lnTo>
                  <a:lnTo>
                    <a:pt x="107810" y="44678"/>
                  </a:lnTo>
                  <a:lnTo>
                    <a:pt x="104698" y="40347"/>
                  </a:lnTo>
                  <a:lnTo>
                    <a:pt x="103911" y="37782"/>
                  </a:lnTo>
                  <a:lnTo>
                    <a:pt x="103911" y="29984"/>
                  </a:lnTo>
                  <a:lnTo>
                    <a:pt x="105778" y="25742"/>
                  </a:lnTo>
                  <a:lnTo>
                    <a:pt x="113233" y="18453"/>
                  </a:lnTo>
                  <a:lnTo>
                    <a:pt x="119087" y="16637"/>
                  </a:lnTo>
                  <a:lnTo>
                    <a:pt x="132600" y="16637"/>
                  </a:lnTo>
                  <a:lnTo>
                    <a:pt x="137718" y="17678"/>
                  </a:lnTo>
                  <a:lnTo>
                    <a:pt x="147078" y="21844"/>
                  </a:lnTo>
                  <a:lnTo>
                    <a:pt x="151587" y="24523"/>
                  </a:lnTo>
                  <a:lnTo>
                    <a:pt x="155917" y="27825"/>
                  </a:lnTo>
                  <a:lnTo>
                    <a:pt x="166065" y="14300"/>
                  </a:lnTo>
                  <a:lnTo>
                    <a:pt x="161213" y="10312"/>
                  </a:lnTo>
                  <a:lnTo>
                    <a:pt x="155448" y="6934"/>
                  </a:lnTo>
                  <a:lnTo>
                    <a:pt x="142100" y="1384"/>
                  </a:lnTo>
                  <a:lnTo>
                    <a:pt x="134772" y="0"/>
                  </a:lnTo>
                  <a:lnTo>
                    <a:pt x="120040" y="0"/>
                  </a:lnTo>
                  <a:lnTo>
                    <a:pt x="84366" y="26123"/>
                  </a:lnTo>
                  <a:lnTo>
                    <a:pt x="83375" y="30848"/>
                  </a:lnTo>
                  <a:lnTo>
                    <a:pt x="83375" y="41249"/>
                  </a:lnTo>
                  <a:lnTo>
                    <a:pt x="112064" y="68948"/>
                  </a:lnTo>
                  <a:lnTo>
                    <a:pt x="121081" y="72288"/>
                  </a:lnTo>
                  <a:lnTo>
                    <a:pt x="134950" y="77838"/>
                  </a:lnTo>
                  <a:lnTo>
                    <a:pt x="149936" y="92913"/>
                  </a:lnTo>
                  <a:lnTo>
                    <a:pt x="149936" y="101752"/>
                  </a:lnTo>
                  <a:lnTo>
                    <a:pt x="147866" y="106438"/>
                  </a:lnTo>
                  <a:lnTo>
                    <a:pt x="139534" y="114058"/>
                  </a:lnTo>
                  <a:lnTo>
                    <a:pt x="133299" y="115976"/>
                  </a:lnTo>
                  <a:lnTo>
                    <a:pt x="117348" y="115976"/>
                  </a:lnTo>
                  <a:lnTo>
                    <a:pt x="110629" y="114579"/>
                  </a:lnTo>
                  <a:lnTo>
                    <a:pt x="99021" y="109042"/>
                  </a:lnTo>
                  <a:lnTo>
                    <a:pt x="93345" y="105397"/>
                  </a:lnTo>
                  <a:lnTo>
                    <a:pt x="87795" y="100888"/>
                  </a:lnTo>
                  <a:lnTo>
                    <a:pt x="77127" y="115189"/>
                  </a:lnTo>
                  <a:lnTo>
                    <a:pt x="117513" y="132308"/>
                  </a:lnTo>
                  <a:lnTo>
                    <a:pt x="124193" y="132613"/>
                  </a:lnTo>
                  <a:lnTo>
                    <a:pt x="131648" y="132613"/>
                  </a:lnTo>
                  <a:lnTo>
                    <a:pt x="165493" y="113982"/>
                  </a:lnTo>
                  <a:lnTo>
                    <a:pt x="170484" y="100114"/>
                  </a:lnTo>
                  <a:lnTo>
                    <a:pt x="170484" y="8901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09412" y="548349"/>
              <a:ext cx="107084" cy="1326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41798" y="497902"/>
              <a:ext cx="29845" cy="180340"/>
            </a:xfrm>
            <a:custGeom>
              <a:avLst/>
              <a:gdLst/>
              <a:ahLst/>
              <a:cxnLst/>
              <a:rect l="l" t="t" r="r" b="b"/>
              <a:pathLst>
                <a:path w="29844" h="180340">
                  <a:moveTo>
                    <a:pt x="18982" y="0"/>
                  </a:moveTo>
                  <a:lnTo>
                    <a:pt x="10661" y="0"/>
                  </a:lnTo>
                  <a:lnTo>
                    <a:pt x="7150" y="1256"/>
                  </a:lnTo>
                  <a:lnTo>
                    <a:pt x="1430" y="6284"/>
                  </a:lnTo>
                  <a:lnTo>
                    <a:pt x="0" y="9621"/>
                  </a:lnTo>
                  <a:lnTo>
                    <a:pt x="0" y="17769"/>
                  </a:lnTo>
                  <a:lnTo>
                    <a:pt x="1430" y="21062"/>
                  </a:lnTo>
                  <a:lnTo>
                    <a:pt x="7150" y="26263"/>
                  </a:lnTo>
                  <a:lnTo>
                    <a:pt x="10661" y="27563"/>
                  </a:lnTo>
                  <a:lnTo>
                    <a:pt x="18982" y="27563"/>
                  </a:lnTo>
                  <a:lnTo>
                    <a:pt x="22493" y="26263"/>
                  </a:lnTo>
                  <a:lnTo>
                    <a:pt x="28213" y="21062"/>
                  </a:lnTo>
                  <a:lnTo>
                    <a:pt x="29644" y="17769"/>
                  </a:lnTo>
                  <a:lnTo>
                    <a:pt x="29644" y="9621"/>
                  </a:lnTo>
                  <a:lnTo>
                    <a:pt x="28213" y="6284"/>
                  </a:lnTo>
                  <a:lnTo>
                    <a:pt x="22493" y="1256"/>
                  </a:lnTo>
                  <a:lnTo>
                    <a:pt x="18982" y="0"/>
                  </a:lnTo>
                  <a:close/>
                </a:path>
                <a:path w="29844" h="180340">
                  <a:moveTo>
                    <a:pt x="25223" y="53567"/>
                  </a:moveTo>
                  <a:lnTo>
                    <a:pt x="3900" y="53567"/>
                  </a:lnTo>
                  <a:lnTo>
                    <a:pt x="3900" y="179944"/>
                  </a:lnTo>
                  <a:lnTo>
                    <a:pt x="25223" y="179944"/>
                  </a:lnTo>
                  <a:lnTo>
                    <a:pt x="25223" y="535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91725" y="516104"/>
              <a:ext cx="78270" cy="1648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89550" y="497902"/>
              <a:ext cx="29845" cy="180340"/>
            </a:xfrm>
            <a:custGeom>
              <a:avLst/>
              <a:gdLst/>
              <a:ahLst/>
              <a:cxnLst/>
              <a:rect l="l" t="t" r="r" b="b"/>
              <a:pathLst>
                <a:path w="29844" h="180340">
                  <a:moveTo>
                    <a:pt x="18982" y="0"/>
                  </a:moveTo>
                  <a:lnTo>
                    <a:pt x="10661" y="0"/>
                  </a:lnTo>
                  <a:lnTo>
                    <a:pt x="7150" y="1256"/>
                  </a:lnTo>
                  <a:lnTo>
                    <a:pt x="1430" y="6284"/>
                  </a:lnTo>
                  <a:lnTo>
                    <a:pt x="0" y="9621"/>
                  </a:lnTo>
                  <a:lnTo>
                    <a:pt x="0" y="17769"/>
                  </a:lnTo>
                  <a:lnTo>
                    <a:pt x="1430" y="21062"/>
                  </a:lnTo>
                  <a:lnTo>
                    <a:pt x="7150" y="26263"/>
                  </a:lnTo>
                  <a:lnTo>
                    <a:pt x="10661" y="27563"/>
                  </a:lnTo>
                  <a:lnTo>
                    <a:pt x="18982" y="27563"/>
                  </a:lnTo>
                  <a:lnTo>
                    <a:pt x="22493" y="26263"/>
                  </a:lnTo>
                  <a:lnTo>
                    <a:pt x="28213" y="21062"/>
                  </a:lnTo>
                  <a:lnTo>
                    <a:pt x="29644" y="17769"/>
                  </a:lnTo>
                  <a:lnTo>
                    <a:pt x="29644" y="9621"/>
                  </a:lnTo>
                  <a:lnTo>
                    <a:pt x="28213" y="6284"/>
                  </a:lnTo>
                  <a:lnTo>
                    <a:pt x="22493" y="1256"/>
                  </a:lnTo>
                  <a:lnTo>
                    <a:pt x="18982" y="0"/>
                  </a:lnTo>
                  <a:close/>
                </a:path>
                <a:path w="29844" h="180340">
                  <a:moveTo>
                    <a:pt x="25223" y="53567"/>
                  </a:moveTo>
                  <a:lnTo>
                    <a:pt x="3900" y="53567"/>
                  </a:lnTo>
                  <a:lnTo>
                    <a:pt x="3900" y="179944"/>
                  </a:lnTo>
                  <a:lnTo>
                    <a:pt x="25223" y="179944"/>
                  </a:lnTo>
                  <a:lnTo>
                    <a:pt x="25223" y="535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43923" y="548349"/>
              <a:ext cx="116235" cy="1877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86714" y="812024"/>
              <a:ext cx="93612" cy="1659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04406" y="808904"/>
              <a:ext cx="108174" cy="1690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32213" y="808903"/>
              <a:ext cx="230780" cy="1721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86761" y="812024"/>
              <a:ext cx="93612" cy="1659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04453" y="808904"/>
              <a:ext cx="108174" cy="1690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32260" y="808903"/>
              <a:ext cx="106354" cy="17214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72315" y="848429"/>
              <a:ext cx="174483" cy="12949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84503" y="848429"/>
              <a:ext cx="174483" cy="12949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88240" y="948282"/>
              <a:ext cx="39370" cy="74295"/>
            </a:xfrm>
            <a:custGeom>
              <a:avLst/>
              <a:gdLst/>
              <a:ahLst/>
              <a:cxnLst/>
              <a:rect l="l" t="t" r="r" b="b"/>
              <a:pathLst>
                <a:path w="39369" h="74294">
                  <a:moveTo>
                    <a:pt x="26870" y="0"/>
                  </a:moveTo>
                  <a:lnTo>
                    <a:pt x="16989" y="0"/>
                  </a:lnTo>
                  <a:lnTo>
                    <a:pt x="13261" y="1343"/>
                  </a:lnTo>
                  <a:lnTo>
                    <a:pt x="7020" y="6717"/>
                  </a:lnTo>
                  <a:lnTo>
                    <a:pt x="5460" y="10401"/>
                  </a:lnTo>
                  <a:lnTo>
                    <a:pt x="5460" y="19935"/>
                  </a:lnTo>
                  <a:lnTo>
                    <a:pt x="6977" y="23619"/>
                  </a:lnTo>
                  <a:lnTo>
                    <a:pt x="13045" y="28647"/>
                  </a:lnTo>
                  <a:lnTo>
                    <a:pt x="16642" y="29903"/>
                  </a:lnTo>
                  <a:lnTo>
                    <a:pt x="22883" y="29817"/>
                  </a:lnTo>
                  <a:lnTo>
                    <a:pt x="23403" y="29643"/>
                  </a:lnTo>
                  <a:lnTo>
                    <a:pt x="23403" y="36751"/>
                  </a:lnTo>
                  <a:lnTo>
                    <a:pt x="21322" y="42992"/>
                  </a:lnTo>
                  <a:lnTo>
                    <a:pt x="13001" y="53740"/>
                  </a:lnTo>
                  <a:lnTo>
                    <a:pt x="7280" y="58074"/>
                  </a:lnTo>
                  <a:lnTo>
                    <a:pt x="0" y="61368"/>
                  </a:lnTo>
                  <a:lnTo>
                    <a:pt x="5200" y="73849"/>
                  </a:lnTo>
                  <a:lnTo>
                    <a:pt x="34145" y="48090"/>
                  </a:lnTo>
                  <a:lnTo>
                    <a:pt x="39265" y="25223"/>
                  </a:lnTo>
                  <a:lnTo>
                    <a:pt x="39265" y="17422"/>
                  </a:lnTo>
                  <a:lnTo>
                    <a:pt x="37661" y="11268"/>
                  </a:lnTo>
                  <a:lnTo>
                    <a:pt x="31247" y="2253"/>
                  </a:lnTo>
                  <a:lnTo>
                    <a:pt x="268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94048" y="807343"/>
              <a:ext cx="259332" cy="1737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91918" y="790181"/>
              <a:ext cx="120916" cy="19086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32959" y="848429"/>
              <a:ext cx="107084" cy="1326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469713" y="848429"/>
              <a:ext cx="101153" cy="12949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65258" y="1167721"/>
              <a:ext cx="1728533" cy="30532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14950" y="1424486"/>
              <a:ext cx="18415" cy="19685"/>
            </a:xfrm>
            <a:custGeom>
              <a:avLst/>
              <a:gdLst/>
              <a:ahLst/>
              <a:cxnLst/>
              <a:rect l="l" t="t" r="r" b="b"/>
              <a:pathLst>
                <a:path w="18414" h="19684">
                  <a:moveTo>
                    <a:pt x="11568" y="0"/>
                  </a:moveTo>
                  <a:lnTo>
                    <a:pt x="6596" y="0"/>
                  </a:lnTo>
                  <a:lnTo>
                    <a:pt x="4439" y="887"/>
                  </a:lnTo>
                  <a:lnTo>
                    <a:pt x="887" y="4439"/>
                  </a:lnTo>
                  <a:lnTo>
                    <a:pt x="0" y="6798"/>
                  </a:lnTo>
                  <a:lnTo>
                    <a:pt x="0" y="9741"/>
                  </a:lnTo>
                  <a:lnTo>
                    <a:pt x="0" y="12481"/>
                  </a:lnTo>
                  <a:lnTo>
                    <a:pt x="887" y="14739"/>
                  </a:lnTo>
                  <a:lnTo>
                    <a:pt x="4439" y="18291"/>
                  </a:lnTo>
                  <a:lnTo>
                    <a:pt x="6596" y="19179"/>
                  </a:lnTo>
                  <a:lnTo>
                    <a:pt x="11568" y="19179"/>
                  </a:lnTo>
                  <a:lnTo>
                    <a:pt x="13674" y="18291"/>
                  </a:lnTo>
                  <a:lnTo>
                    <a:pt x="17225" y="14739"/>
                  </a:lnTo>
                  <a:lnTo>
                    <a:pt x="18113" y="12481"/>
                  </a:lnTo>
                  <a:lnTo>
                    <a:pt x="18113" y="6798"/>
                  </a:lnTo>
                  <a:lnTo>
                    <a:pt x="17225" y="4439"/>
                  </a:lnTo>
                  <a:lnTo>
                    <a:pt x="13674" y="887"/>
                  </a:lnTo>
                  <a:lnTo>
                    <a:pt x="1156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281363" y="794083"/>
              <a:ext cx="1480910" cy="28995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054935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2049117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043299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7873" y="492701"/>
            <a:ext cx="612140" cy="188595"/>
            <a:chOff x="477873" y="492701"/>
            <a:chExt cx="612140" cy="188595"/>
          </a:xfrm>
        </p:grpSpPr>
        <p:sp>
          <p:nvSpPr>
            <p:cNvPr id="3" name="object 3"/>
            <p:cNvSpPr/>
            <p:nvPr/>
          </p:nvSpPr>
          <p:spPr>
            <a:xfrm>
              <a:off x="477862" y="507275"/>
              <a:ext cx="180975" cy="170815"/>
            </a:xfrm>
            <a:custGeom>
              <a:avLst/>
              <a:gdLst/>
              <a:ahLst/>
              <a:cxnLst/>
              <a:rect l="l" t="t" r="r" b="b"/>
              <a:pathLst>
                <a:path w="180975" h="170815">
                  <a:moveTo>
                    <a:pt x="117538" y="152120"/>
                  </a:moveTo>
                  <a:lnTo>
                    <a:pt x="26784" y="152120"/>
                  </a:lnTo>
                  <a:lnTo>
                    <a:pt x="116763" y="12738"/>
                  </a:lnTo>
                  <a:lnTo>
                    <a:pt x="116763" y="0"/>
                  </a:lnTo>
                  <a:lnTo>
                    <a:pt x="8064" y="0"/>
                  </a:lnTo>
                  <a:lnTo>
                    <a:pt x="8064" y="18199"/>
                  </a:lnTo>
                  <a:lnTo>
                    <a:pt x="89712" y="18199"/>
                  </a:lnTo>
                  <a:lnTo>
                    <a:pt x="0" y="157581"/>
                  </a:lnTo>
                  <a:lnTo>
                    <a:pt x="0" y="170573"/>
                  </a:lnTo>
                  <a:lnTo>
                    <a:pt x="117538" y="170573"/>
                  </a:lnTo>
                  <a:lnTo>
                    <a:pt x="117538" y="152120"/>
                  </a:lnTo>
                  <a:close/>
                </a:path>
                <a:path w="180975" h="170815">
                  <a:moveTo>
                    <a:pt x="180644" y="97243"/>
                  </a:moveTo>
                  <a:lnTo>
                    <a:pt x="120840" y="97243"/>
                  </a:lnTo>
                  <a:lnTo>
                    <a:pt x="120840" y="113626"/>
                  </a:lnTo>
                  <a:lnTo>
                    <a:pt x="180644" y="113626"/>
                  </a:lnTo>
                  <a:lnTo>
                    <a:pt x="180644" y="972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95132" y="507821"/>
              <a:ext cx="207169" cy="17314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9201" y="492701"/>
              <a:ext cx="34925" cy="188595"/>
            </a:xfrm>
            <a:custGeom>
              <a:avLst/>
              <a:gdLst/>
              <a:ahLst/>
              <a:cxnLst/>
              <a:rect l="l" t="t" r="r" b="b"/>
              <a:pathLst>
                <a:path w="34925" h="188595">
                  <a:moveTo>
                    <a:pt x="21322" y="0"/>
                  </a:moveTo>
                  <a:lnTo>
                    <a:pt x="0" y="0"/>
                  </a:lnTo>
                  <a:lnTo>
                    <a:pt x="0" y="169022"/>
                  </a:lnTo>
                  <a:lnTo>
                    <a:pt x="1733" y="176130"/>
                  </a:lnTo>
                  <a:lnTo>
                    <a:pt x="8667" y="185838"/>
                  </a:lnTo>
                  <a:lnTo>
                    <a:pt x="14475" y="188265"/>
                  </a:lnTo>
                  <a:lnTo>
                    <a:pt x="27997" y="188091"/>
                  </a:lnTo>
                  <a:lnTo>
                    <a:pt x="33457" y="186878"/>
                  </a:lnTo>
                  <a:lnTo>
                    <a:pt x="34844" y="186184"/>
                  </a:lnTo>
                  <a:lnTo>
                    <a:pt x="31984" y="170062"/>
                  </a:lnTo>
                  <a:lnTo>
                    <a:pt x="29860" y="170582"/>
                  </a:lnTo>
                  <a:lnTo>
                    <a:pt x="25743" y="170582"/>
                  </a:lnTo>
                  <a:lnTo>
                    <a:pt x="24356" y="169889"/>
                  </a:lnTo>
                  <a:lnTo>
                    <a:pt x="21929" y="167115"/>
                  </a:lnTo>
                  <a:lnTo>
                    <a:pt x="21322" y="164688"/>
                  </a:lnTo>
                  <a:lnTo>
                    <a:pt x="213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94146" y="551469"/>
              <a:ext cx="95692" cy="1263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169669" y="497902"/>
            <a:ext cx="890905" cy="238760"/>
            <a:chOff x="1169669" y="497902"/>
            <a:chExt cx="890905" cy="238760"/>
          </a:xfrm>
        </p:grpSpPr>
        <p:sp>
          <p:nvSpPr>
            <p:cNvPr id="8" name="object 8"/>
            <p:cNvSpPr/>
            <p:nvPr/>
          </p:nvSpPr>
          <p:spPr>
            <a:xfrm>
              <a:off x="1169669" y="508823"/>
              <a:ext cx="218975" cy="1721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18590" y="548359"/>
              <a:ext cx="170815" cy="132715"/>
            </a:xfrm>
            <a:custGeom>
              <a:avLst/>
              <a:gdLst/>
              <a:ahLst/>
              <a:cxnLst/>
              <a:rect l="l" t="t" r="r" b="b"/>
              <a:pathLst>
                <a:path w="170815" h="132715">
                  <a:moveTo>
                    <a:pt x="59817" y="56159"/>
                  </a:moveTo>
                  <a:lnTo>
                    <a:pt x="0" y="56159"/>
                  </a:lnTo>
                  <a:lnTo>
                    <a:pt x="0" y="72542"/>
                  </a:lnTo>
                  <a:lnTo>
                    <a:pt x="59817" y="72542"/>
                  </a:lnTo>
                  <a:lnTo>
                    <a:pt x="59817" y="56159"/>
                  </a:lnTo>
                  <a:close/>
                </a:path>
                <a:path w="170815" h="132715">
                  <a:moveTo>
                    <a:pt x="170484" y="89014"/>
                  </a:moveTo>
                  <a:lnTo>
                    <a:pt x="118084" y="51358"/>
                  </a:lnTo>
                  <a:lnTo>
                    <a:pt x="115100" y="49872"/>
                  </a:lnTo>
                  <a:lnTo>
                    <a:pt x="109893" y="46583"/>
                  </a:lnTo>
                  <a:lnTo>
                    <a:pt x="107810" y="44678"/>
                  </a:lnTo>
                  <a:lnTo>
                    <a:pt x="104698" y="40347"/>
                  </a:lnTo>
                  <a:lnTo>
                    <a:pt x="103911" y="37782"/>
                  </a:lnTo>
                  <a:lnTo>
                    <a:pt x="103911" y="29984"/>
                  </a:lnTo>
                  <a:lnTo>
                    <a:pt x="105778" y="25742"/>
                  </a:lnTo>
                  <a:lnTo>
                    <a:pt x="113233" y="18453"/>
                  </a:lnTo>
                  <a:lnTo>
                    <a:pt x="119087" y="16637"/>
                  </a:lnTo>
                  <a:lnTo>
                    <a:pt x="132600" y="16637"/>
                  </a:lnTo>
                  <a:lnTo>
                    <a:pt x="137718" y="17678"/>
                  </a:lnTo>
                  <a:lnTo>
                    <a:pt x="147078" y="21844"/>
                  </a:lnTo>
                  <a:lnTo>
                    <a:pt x="151587" y="24523"/>
                  </a:lnTo>
                  <a:lnTo>
                    <a:pt x="155917" y="27825"/>
                  </a:lnTo>
                  <a:lnTo>
                    <a:pt x="166065" y="14300"/>
                  </a:lnTo>
                  <a:lnTo>
                    <a:pt x="161213" y="10312"/>
                  </a:lnTo>
                  <a:lnTo>
                    <a:pt x="155448" y="6934"/>
                  </a:lnTo>
                  <a:lnTo>
                    <a:pt x="142100" y="1384"/>
                  </a:lnTo>
                  <a:lnTo>
                    <a:pt x="134772" y="0"/>
                  </a:lnTo>
                  <a:lnTo>
                    <a:pt x="120040" y="0"/>
                  </a:lnTo>
                  <a:lnTo>
                    <a:pt x="84366" y="26123"/>
                  </a:lnTo>
                  <a:lnTo>
                    <a:pt x="83375" y="30848"/>
                  </a:lnTo>
                  <a:lnTo>
                    <a:pt x="83375" y="41249"/>
                  </a:lnTo>
                  <a:lnTo>
                    <a:pt x="112064" y="68948"/>
                  </a:lnTo>
                  <a:lnTo>
                    <a:pt x="121081" y="72288"/>
                  </a:lnTo>
                  <a:lnTo>
                    <a:pt x="134950" y="77838"/>
                  </a:lnTo>
                  <a:lnTo>
                    <a:pt x="149936" y="92913"/>
                  </a:lnTo>
                  <a:lnTo>
                    <a:pt x="149936" y="101752"/>
                  </a:lnTo>
                  <a:lnTo>
                    <a:pt x="147866" y="106438"/>
                  </a:lnTo>
                  <a:lnTo>
                    <a:pt x="139534" y="114058"/>
                  </a:lnTo>
                  <a:lnTo>
                    <a:pt x="133299" y="115976"/>
                  </a:lnTo>
                  <a:lnTo>
                    <a:pt x="117348" y="115976"/>
                  </a:lnTo>
                  <a:lnTo>
                    <a:pt x="110629" y="114579"/>
                  </a:lnTo>
                  <a:lnTo>
                    <a:pt x="99021" y="109042"/>
                  </a:lnTo>
                  <a:lnTo>
                    <a:pt x="93345" y="105397"/>
                  </a:lnTo>
                  <a:lnTo>
                    <a:pt x="87795" y="100888"/>
                  </a:lnTo>
                  <a:lnTo>
                    <a:pt x="77127" y="115189"/>
                  </a:lnTo>
                  <a:lnTo>
                    <a:pt x="117513" y="132308"/>
                  </a:lnTo>
                  <a:lnTo>
                    <a:pt x="124193" y="132613"/>
                  </a:lnTo>
                  <a:lnTo>
                    <a:pt x="131648" y="132613"/>
                  </a:lnTo>
                  <a:lnTo>
                    <a:pt x="165493" y="113982"/>
                  </a:lnTo>
                  <a:lnTo>
                    <a:pt x="170484" y="100114"/>
                  </a:lnTo>
                  <a:lnTo>
                    <a:pt x="170484" y="8901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09412" y="548349"/>
              <a:ext cx="107084" cy="1326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41798" y="497902"/>
              <a:ext cx="29845" cy="180340"/>
            </a:xfrm>
            <a:custGeom>
              <a:avLst/>
              <a:gdLst/>
              <a:ahLst/>
              <a:cxnLst/>
              <a:rect l="l" t="t" r="r" b="b"/>
              <a:pathLst>
                <a:path w="29844" h="180340">
                  <a:moveTo>
                    <a:pt x="18982" y="0"/>
                  </a:moveTo>
                  <a:lnTo>
                    <a:pt x="10661" y="0"/>
                  </a:lnTo>
                  <a:lnTo>
                    <a:pt x="7150" y="1256"/>
                  </a:lnTo>
                  <a:lnTo>
                    <a:pt x="1430" y="6284"/>
                  </a:lnTo>
                  <a:lnTo>
                    <a:pt x="0" y="9621"/>
                  </a:lnTo>
                  <a:lnTo>
                    <a:pt x="0" y="17769"/>
                  </a:lnTo>
                  <a:lnTo>
                    <a:pt x="1430" y="21062"/>
                  </a:lnTo>
                  <a:lnTo>
                    <a:pt x="7150" y="26263"/>
                  </a:lnTo>
                  <a:lnTo>
                    <a:pt x="10661" y="27563"/>
                  </a:lnTo>
                  <a:lnTo>
                    <a:pt x="18982" y="27563"/>
                  </a:lnTo>
                  <a:lnTo>
                    <a:pt x="22493" y="26263"/>
                  </a:lnTo>
                  <a:lnTo>
                    <a:pt x="28213" y="21062"/>
                  </a:lnTo>
                  <a:lnTo>
                    <a:pt x="29644" y="17769"/>
                  </a:lnTo>
                  <a:lnTo>
                    <a:pt x="29644" y="9621"/>
                  </a:lnTo>
                  <a:lnTo>
                    <a:pt x="28213" y="6284"/>
                  </a:lnTo>
                  <a:lnTo>
                    <a:pt x="22493" y="1256"/>
                  </a:lnTo>
                  <a:lnTo>
                    <a:pt x="18982" y="0"/>
                  </a:lnTo>
                  <a:close/>
                </a:path>
                <a:path w="29844" h="180340">
                  <a:moveTo>
                    <a:pt x="25223" y="53567"/>
                  </a:moveTo>
                  <a:lnTo>
                    <a:pt x="3900" y="53567"/>
                  </a:lnTo>
                  <a:lnTo>
                    <a:pt x="3900" y="179944"/>
                  </a:lnTo>
                  <a:lnTo>
                    <a:pt x="25223" y="179944"/>
                  </a:lnTo>
                  <a:lnTo>
                    <a:pt x="25223" y="535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91725" y="516104"/>
              <a:ext cx="78270" cy="1648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89550" y="497902"/>
              <a:ext cx="29845" cy="180340"/>
            </a:xfrm>
            <a:custGeom>
              <a:avLst/>
              <a:gdLst/>
              <a:ahLst/>
              <a:cxnLst/>
              <a:rect l="l" t="t" r="r" b="b"/>
              <a:pathLst>
                <a:path w="29844" h="180340">
                  <a:moveTo>
                    <a:pt x="18982" y="0"/>
                  </a:moveTo>
                  <a:lnTo>
                    <a:pt x="10661" y="0"/>
                  </a:lnTo>
                  <a:lnTo>
                    <a:pt x="7150" y="1256"/>
                  </a:lnTo>
                  <a:lnTo>
                    <a:pt x="1430" y="6284"/>
                  </a:lnTo>
                  <a:lnTo>
                    <a:pt x="0" y="9621"/>
                  </a:lnTo>
                  <a:lnTo>
                    <a:pt x="0" y="17769"/>
                  </a:lnTo>
                  <a:lnTo>
                    <a:pt x="1430" y="21062"/>
                  </a:lnTo>
                  <a:lnTo>
                    <a:pt x="7150" y="26263"/>
                  </a:lnTo>
                  <a:lnTo>
                    <a:pt x="10661" y="27563"/>
                  </a:lnTo>
                  <a:lnTo>
                    <a:pt x="18982" y="27563"/>
                  </a:lnTo>
                  <a:lnTo>
                    <a:pt x="22493" y="26263"/>
                  </a:lnTo>
                  <a:lnTo>
                    <a:pt x="28213" y="21062"/>
                  </a:lnTo>
                  <a:lnTo>
                    <a:pt x="29644" y="17769"/>
                  </a:lnTo>
                  <a:lnTo>
                    <a:pt x="29644" y="9621"/>
                  </a:lnTo>
                  <a:lnTo>
                    <a:pt x="28213" y="6284"/>
                  </a:lnTo>
                  <a:lnTo>
                    <a:pt x="22493" y="1256"/>
                  </a:lnTo>
                  <a:lnTo>
                    <a:pt x="18982" y="0"/>
                  </a:lnTo>
                  <a:close/>
                </a:path>
                <a:path w="29844" h="180340">
                  <a:moveTo>
                    <a:pt x="25223" y="53567"/>
                  </a:moveTo>
                  <a:lnTo>
                    <a:pt x="3900" y="53567"/>
                  </a:lnTo>
                  <a:lnTo>
                    <a:pt x="3900" y="179944"/>
                  </a:lnTo>
                  <a:lnTo>
                    <a:pt x="25223" y="179944"/>
                  </a:lnTo>
                  <a:lnTo>
                    <a:pt x="25223" y="535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43923" y="548349"/>
              <a:ext cx="116235" cy="1877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486714" y="808903"/>
            <a:ext cx="1341120" cy="213360"/>
            <a:chOff x="486714" y="808903"/>
            <a:chExt cx="1341120" cy="213360"/>
          </a:xfrm>
        </p:grpSpPr>
        <p:sp>
          <p:nvSpPr>
            <p:cNvPr id="16" name="object 16"/>
            <p:cNvSpPr/>
            <p:nvPr/>
          </p:nvSpPr>
          <p:spPr>
            <a:xfrm>
              <a:off x="486714" y="812024"/>
              <a:ext cx="93612" cy="1659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04406" y="808904"/>
              <a:ext cx="108174" cy="1690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32213" y="808903"/>
              <a:ext cx="230780" cy="17214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86761" y="812024"/>
              <a:ext cx="93612" cy="1659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04453" y="808904"/>
              <a:ext cx="108174" cy="1690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32260" y="808903"/>
              <a:ext cx="106354" cy="17214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72315" y="848429"/>
              <a:ext cx="174483" cy="12949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84503" y="848429"/>
              <a:ext cx="174483" cy="12949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88240" y="948282"/>
              <a:ext cx="39370" cy="74295"/>
            </a:xfrm>
            <a:custGeom>
              <a:avLst/>
              <a:gdLst/>
              <a:ahLst/>
              <a:cxnLst/>
              <a:rect l="l" t="t" r="r" b="b"/>
              <a:pathLst>
                <a:path w="39369" h="74294">
                  <a:moveTo>
                    <a:pt x="26870" y="0"/>
                  </a:moveTo>
                  <a:lnTo>
                    <a:pt x="16989" y="0"/>
                  </a:lnTo>
                  <a:lnTo>
                    <a:pt x="13261" y="1343"/>
                  </a:lnTo>
                  <a:lnTo>
                    <a:pt x="7020" y="6717"/>
                  </a:lnTo>
                  <a:lnTo>
                    <a:pt x="5460" y="10401"/>
                  </a:lnTo>
                  <a:lnTo>
                    <a:pt x="5460" y="19936"/>
                  </a:lnTo>
                  <a:lnTo>
                    <a:pt x="6977" y="23619"/>
                  </a:lnTo>
                  <a:lnTo>
                    <a:pt x="13045" y="28647"/>
                  </a:lnTo>
                  <a:lnTo>
                    <a:pt x="16642" y="29904"/>
                  </a:lnTo>
                  <a:lnTo>
                    <a:pt x="22883" y="29817"/>
                  </a:lnTo>
                  <a:lnTo>
                    <a:pt x="23403" y="29644"/>
                  </a:lnTo>
                  <a:lnTo>
                    <a:pt x="23403" y="36751"/>
                  </a:lnTo>
                  <a:lnTo>
                    <a:pt x="21322" y="42992"/>
                  </a:lnTo>
                  <a:lnTo>
                    <a:pt x="13001" y="53740"/>
                  </a:lnTo>
                  <a:lnTo>
                    <a:pt x="7280" y="58074"/>
                  </a:lnTo>
                  <a:lnTo>
                    <a:pt x="0" y="61368"/>
                  </a:lnTo>
                  <a:lnTo>
                    <a:pt x="5200" y="73849"/>
                  </a:lnTo>
                  <a:lnTo>
                    <a:pt x="34145" y="48090"/>
                  </a:lnTo>
                  <a:lnTo>
                    <a:pt x="39265" y="25223"/>
                  </a:lnTo>
                  <a:lnTo>
                    <a:pt x="39265" y="17422"/>
                  </a:lnTo>
                  <a:lnTo>
                    <a:pt x="37661" y="11268"/>
                  </a:lnTo>
                  <a:lnTo>
                    <a:pt x="31247" y="2253"/>
                  </a:lnTo>
                  <a:lnTo>
                    <a:pt x="268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1916671" y="807343"/>
            <a:ext cx="570865" cy="173990"/>
            <a:chOff x="1916671" y="807343"/>
            <a:chExt cx="570865" cy="173990"/>
          </a:xfrm>
        </p:grpSpPr>
        <p:sp>
          <p:nvSpPr>
            <p:cNvPr id="26" name="object 26"/>
            <p:cNvSpPr/>
            <p:nvPr/>
          </p:nvSpPr>
          <p:spPr>
            <a:xfrm>
              <a:off x="1916671" y="807343"/>
              <a:ext cx="21590" cy="170815"/>
            </a:xfrm>
            <a:custGeom>
              <a:avLst/>
              <a:gdLst/>
              <a:ahLst/>
              <a:cxnLst/>
              <a:rect l="l" t="t" r="r" b="b"/>
              <a:pathLst>
                <a:path w="21589" h="170815">
                  <a:moveTo>
                    <a:pt x="21582" y="0"/>
                  </a:moveTo>
                  <a:lnTo>
                    <a:pt x="0" y="0"/>
                  </a:lnTo>
                  <a:lnTo>
                    <a:pt x="0" y="170582"/>
                  </a:lnTo>
                  <a:lnTo>
                    <a:pt x="21582" y="170582"/>
                  </a:lnTo>
                  <a:lnTo>
                    <a:pt x="215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979600" y="848429"/>
              <a:ext cx="101153" cy="12949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118458" y="848429"/>
              <a:ext cx="101153" cy="12949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249566" y="848429"/>
              <a:ext cx="107084" cy="13261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86320" y="848429"/>
              <a:ext cx="101153" cy="12949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465258" y="1167721"/>
            <a:ext cx="1767839" cy="305435"/>
            <a:chOff x="465258" y="1167721"/>
            <a:chExt cx="1767839" cy="305435"/>
          </a:xfrm>
        </p:grpSpPr>
        <p:sp>
          <p:nvSpPr>
            <p:cNvPr id="32" name="object 32"/>
            <p:cNvSpPr/>
            <p:nvPr/>
          </p:nvSpPr>
          <p:spPr>
            <a:xfrm>
              <a:off x="465258" y="1167721"/>
              <a:ext cx="1728533" cy="30532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214950" y="1424486"/>
              <a:ext cx="18415" cy="19685"/>
            </a:xfrm>
            <a:custGeom>
              <a:avLst/>
              <a:gdLst/>
              <a:ahLst/>
              <a:cxnLst/>
              <a:rect l="l" t="t" r="r" b="b"/>
              <a:pathLst>
                <a:path w="18414" h="19684">
                  <a:moveTo>
                    <a:pt x="11568" y="0"/>
                  </a:moveTo>
                  <a:lnTo>
                    <a:pt x="6596" y="0"/>
                  </a:lnTo>
                  <a:lnTo>
                    <a:pt x="4439" y="887"/>
                  </a:lnTo>
                  <a:lnTo>
                    <a:pt x="887" y="4439"/>
                  </a:lnTo>
                  <a:lnTo>
                    <a:pt x="0" y="6798"/>
                  </a:lnTo>
                  <a:lnTo>
                    <a:pt x="0" y="9741"/>
                  </a:lnTo>
                  <a:lnTo>
                    <a:pt x="0" y="12481"/>
                  </a:lnTo>
                  <a:lnTo>
                    <a:pt x="887" y="14739"/>
                  </a:lnTo>
                  <a:lnTo>
                    <a:pt x="4439" y="18291"/>
                  </a:lnTo>
                  <a:lnTo>
                    <a:pt x="6596" y="19179"/>
                  </a:lnTo>
                  <a:lnTo>
                    <a:pt x="11568" y="19179"/>
                  </a:lnTo>
                  <a:lnTo>
                    <a:pt x="13674" y="18291"/>
                  </a:lnTo>
                  <a:lnTo>
                    <a:pt x="17225" y="14739"/>
                  </a:lnTo>
                  <a:lnTo>
                    <a:pt x="18113" y="12481"/>
                  </a:lnTo>
                  <a:lnTo>
                    <a:pt x="18113" y="6798"/>
                  </a:lnTo>
                  <a:lnTo>
                    <a:pt x="17225" y="4439"/>
                  </a:lnTo>
                  <a:lnTo>
                    <a:pt x="13674" y="887"/>
                  </a:lnTo>
                  <a:lnTo>
                    <a:pt x="1156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66566" y="0"/>
            <a:ext cx="19971385" cy="4127500"/>
            <a:chOff x="66566" y="0"/>
            <a:chExt cx="19971385" cy="4127500"/>
          </a:xfrm>
        </p:grpSpPr>
        <p:sp>
          <p:nvSpPr>
            <p:cNvPr id="35" name="object 35"/>
            <p:cNvSpPr/>
            <p:nvPr/>
          </p:nvSpPr>
          <p:spPr>
            <a:xfrm>
              <a:off x="17262879" y="794083"/>
              <a:ext cx="1542543" cy="2899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2437" y="72449"/>
              <a:ext cx="19959320" cy="3982720"/>
            </a:xfrm>
            <a:custGeom>
              <a:avLst/>
              <a:gdLst/>
              <a:ahLst/>
              <a:cxnLst/>
              <a:rect l="l" t="t" r="r" b="b"/>
              <a:pathLst>
                <a:path w="19959320" h="3982720">
                  <a:moveTo>
                    <a:pt x="0" y="3982434"/>
                  </a:moveTo>
                  <a:lnTo>
                    <a:pt x="19959166" y="3982434"/>
                  </a:lnTo>
                  <a:lnTo>
                    <a:pt x="19959166" y="0"/>
                  </a:lnTo>
                  <a:lnTo>
                    <a:pt x="0" y="0"/>
                  </a:lnTo>
                  <a:lnTo>
                    <a:pt x="0" y="3982434"/>
                  </a:lnTo>
                  <a:close/>
                </a:path>
              </a:pathLst>
            </a:custGeom>
            <a:ln w="11742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9003" y="264529"/>
              <a:ext cx="0" cy="3640454"/>
            </a:xfrm>
            <a:custGeom>
              <a:avLst/>
              <a:gdLst/>
              <a:ahLst/>
              <a:cxnLst/>
              <a:rect l="l" t="t" r="r" b="b"/>
              <a:pathLst>
                <a:path w="0" h="3640454">
                  <a:moveTo>
                    <a:pt x="0" y="0"/>
                  </a:moveTo>
                  <a:lnTo>
                    <a:pt x="0" y="3640104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1892" y="3988310"/>
              <a:ext cx="19621500" cy="0"/>
            </a:xfrm>
            <a:custGeom>
              <a:avLst/>
              <a:gdLst/>
              <a:ahLst/>
              <a:cxnLst/>
              <a:rect l="l" t="t" r="r" b="b"/>
              <a:pathLst>
                <a:path w="19621500" h="0">
                  <a:moveTo>
                    <a:pt x="0" y="0"/>
                  </a:moveTo>
                  <a:lnTo>
                    <a:pt x="19621215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965036" y="222685"/>
              <a:ext cx="0" cy="3640454"/>
            </a:xfrm>
            <a:custGeom>
              <a:avLst/>
              <a:gdLst/>
              <a:ahLst/>
              <a:cxnLst/>
              <a:rect l="l" t="t" r="r" b="b"/>
              <a:pathLst>
                <a:path w="0" h="3640454">
                  <a:moveTo>
                    <a:pt x="0" y="3640104"/>
                  </a:moveTo>
                  <a:lnTo>
                    <a:pt x="0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0932" y="139008"/>
              <a:ext cx="19621500" cy="0"/>
            </a:xfrm>
            <a:custGeom>
              <a:avLst/>
              <a:gdLst/>
              <a:ahLst/>
              <a:cxnLst/>
              <a:rect l="l" t="t" r="r" b="b"/>
              <a:pathLst>
                <a:path w="19621500" h="0">
                  <a:moveTo>
                    <a:pt x="19621215" y="0"/>
                  </a:moveTo>
                  <a:lnTo>
                    <a:pt x="0" y="0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39003" y="139003"/>
              <a:ext cx="19826605" cy="3849370"/>
            </a:xfrm>
            <a:custGeom>
              <a:avLst/>
              <a:gdLst/>
              <a:ahLst/>
              <a:cxnLst/>
              <a:rect l="l" t="t" r="r" b="b"/>
              <a:pathLst>
                <a:path w="19826605" h="3849370">
                  <a:moveTo>
                    <a:pt x="0" y="3807464"/>
                  </a:moveTo>
                  <a:lnTo>
                    <a:pt x="0" y="3849302"/>
                  </a:lnTo>
                  <a:lnTo>
                    <a:pt x="40968" y="3849302"/>
                  </a:lnTo>
                </a:path>
                <a:path w="19826605" h="3849370">
                  <a:moveTo>
                    <a:pt x="19785065" y="3849302"/>
                  </a:moveTo>
                  <a:lnTo>
                    <a:pt x="19826033" y="3849302"/>
                  </a:lnTo>
                  <a:lnTo>
                    <a:pt x="19826033" y="3807464"/>
                  </a:lnTo>
                </a:path>
                <a:path w="19826605" h="3849370">
                  <a:moveTo>
                    <a:pt x="19826033" y="41849"/>
                  </a:moveTo>
                  <a:lnTo>
                    <a:pt x="19826033" y="0"/>
                  </a:lnTo>
                  <a:lnTo>
                    <a:pt x="19785065" y="0"/>
                  </a:lnTo>
                </a:path>
                <a:path w="19826605" h="3849370">
                  <a:moveTo>
                    <a:pt x="40968" y="0"/>
                  </a:moveTo>
                  <a:lnTo>
                    <a:pt x="0" y="0"/>
                  </a:lnTo>
                  <a:lnTo>
                    <a:pt x="0" y="41849"/>
                  </a:lnTo>
                </a:path>
              </a:pathLst>
            </a:custGeom>
            <a:ln w="11742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4060752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8054935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049117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6043299" y="0"/>
              <a:ext cx="0" cy="4127500"/>
            </a:xfrm>
            <a:custGeom>
              <a:avLst/>
              <a:gdLst/>
              <a:ahLst/>
              <a:cxnLst/>
              <a:rect l="l" t="t" r="r" b="b"/>
              <a:pathLst>
                <a:path w="0" h="4127500">
                  <a:moveTo>
                    <a:pt x="0" y="0"/>
                  </a:moveTo>
                  <a:lnTo>
                    <a:pt x="0" y="4127321"/>
                  </a:lnTo>
                </a:path>
              </a:pathLst>
            </a:custGeom>
            <a:ln w="117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zfalz_120x120_10-seitig_PDF-Vorlage.indd</dc:title>
  <dcterms:created xsi:type="dcterms:W3CDTF">2020-10-01T13:19:41Z</dcterms:created>
  <dcterms:modified xsi:type="dcterms:W3CDTF">2020-10-01T13:19:41Z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