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20104100" cy="5765800"/>
  <p:notesSz cx="20104100" cy="57658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1787398"/>
            <a:ext cx="17088486" cy="12108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3228848"/>
            <a:ext cx="14072870" cy="14414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005205" y="1326134"/>
            <a:ext cx="8745284" cy="380542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0353611" y="1326134"/>
            <a:ext cx="8745284" cy="380542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05205" y="230632"/>
            <a:ext cx="18093690" cy="92252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1326134"/>
            <a:ext cx="18093690" cy="380542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835394" y="5362194"/>
            <a:ext cx="6433312" cy="2882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005205" y="5362194"/>
            <a:ext cx="4623943" cy="2882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4474953" y="5362194"/>
            <a:ext cx="4623943" cy="2882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10.png"/><Relationship Id="rId10" Type="http://schemas.openxmlformats.org/officeDocument/2006/relationships/image" Target="../media/image16.png"/><Relationship Id="rId11" Type="http://schemas.openxmlformats.org/officeDocument/2006/relationships/image" Target="../media/image17.png"/><Relationship Id="rId12" Type="http://schemas.openxmlformats.org/officeDocument/2006/relationships/image" Target="../media/image18.png"/><Relationship Id="rId13" Type="http://schemas.openxmlformats.org/officeDocument/2006/relationships/image" Target="../media/image19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53859" y="0"/>
            <a:ext cx="19996785" cy="5763895"/>
            <a:chOff x="53859" y="0"/>
            <a:chExt cx="19996785" cy="5763895"/>
          </a:xfrm>
        </p:grpSpPr>
        <p:sp>
          <p:nvSpPr>
            <p:cNvPr id="3" name="object 3"/>
            <p:cNvSpPr/>
            <p:nvPr/>
          </p:nvSpPr>
          <p:spPr>
            <a:xfrm>
              <a:off x="58609" y="58609"/>
              <a:ext cx="19987260" cy="5646420"/>
            </a:xfrm>
            <a:custGeom>
              <a:avLst/>
              <a:gdLst/>
              <a:ahLst/>
              <a:cxnLst/>
              <a:rect l="l" t="t" r="r" b="b"/>
              <a:pathLst>
                <a:path w="19987260" h="5646420">
                  <a:moveTo>
                    <a:pt x="0" y="5646051"/>
                  </a:moveTo>
                  <a:lnTo>
                    <a:pt x="19986898" y="5646051"/>
                  </a:lnTo>
                  <a:lnTo>
                    <a:pt x="19986898" y="0"/>
                  </a:lnTo>
                  <a:lnTo>
                    <a:pt x="0" y="0"/>
                  </a:lnTo>
                  <a:lnTo>
                    <a:pt x="0" y="5646051"/>
                  </a:lnTo>
                  <a:close/>
                </a:path>
              </a:pathLst>
            </a:custGeom>
            <a:ln w="95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113816" y="211372"/>
              <a:ext cx="0" cy="5374005"/>
            </a:xfrm>
            <a:custGeom>
              <a:avLst/>
              <a:gdLst/>
              <a:ahLst/>
              <a:cxnLst/>
              <a:rect l="l" t="t" r="r" b="b"/>
              <a:pathLst>
                <a:path w="0" h="5374005">
                  <a:moveTo>
                    <a:pt x="0" y="0"/>
                  </a:moveTo>
                  <a:lnTo>
                    <a:pt x="0" y="5373494"/>
                  </a:lnTo>
                </a:path>
              </a:pathLst>
            </a:custGeom>
            <a:ln w="95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213879" y="5650796"/>
              <a:ext cx="19712940" cy="0"/>
            </a:xfrm>
            <a:custGeom>
              <a:avLst/>
              <a:gdLst/>
              <a:ahLst/>
              <a:cxnLst/>
              <a:rect l="l" t="t" r="r" b="b"/>
              <a:pathLst>
                <a:path w="19712940" h="0">
                  <a:moveTo>
                    <a:pt x="0" y="0"/>
                  </a:moveTo>
                  <a:lnTo>
                    <a:pt x="19712403" y="0"/>
                  </a:lnTo>
                </a:path>
              </a:pathLst>
            </a:custGeom>
            <a:ln w="95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9992992" y="178402"/>
              <a:ext cx="0" cy="5374005"/>
            </a:xfrm>
            <a:custGeom>
              <a:avLst/>
              <a:gdLst/>
              <a:ahLst/>
              <a:cxnLst/>
              <a:rect l="l" t="t" r="r" b="b"/>
              <a:pathLst>
                <a:path w="0" h="5374005">
                  <a:moveTo>
                    <a:pt x="0" y="5373494"/>
                  </a:moveTo>
                  <a:lnTo>
                    <a:pt x="0" y="0"/>
                  </a:lnTo>
                </a:path>
              </a:pathLst>
            </a:custGeom>
            <a:ln w="95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180527" y="112473"/>
              <a:ext cx="19712940" cy="0"/>
            </a:xfrm>
            <a:custGeom>
              <a:avLst/>
              <a:gdLst/>
              <a:ahLst/>
              <a:cxnLst/>
              <a:rect l="l" t="t" r="r" b="b"/>
              <a:pathLst>
                <a:path w="19712940" h="0">
                  <a:moveTo>
                    <a:pt x="19712403" y="0"/>
                  </a:moveTo>
                  <a:lnTo>
                    <a:pt x="0" y="0"/>
                  </a:lnTo>
                </a:path>
              </a:pathLst>
            </a:custGeom>
            <a:ln w="95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13816" y="112474"/>
              <a:ext cx="19879310" cy="5538470"/>
            </a:xfrm>
            <a:custGeom>
              <a:avLst/>
              <a:gdLst/>
              <a:ahLst/>
              <a:cxnLst/>
              <a:rect l="l" t="t" r="r" b="b"/>
              <a:pathLst>
                <a:path w="19879310" h="5538470">
                  <a:moveTo>
                    <a:pt x="0" y="5505355"/>
                  </a:moveTo>
                  <a:lnTo>
                    <a:pt x="0" y="5538322"/>
                  </a:lnTo>
                  <a:lnTo>
                    <a:pt x="33357" y="5538322"/>
                  </a:lnTo>
                </a:path>
                <a:path w="19879310" h="5538470">
                  <a:moveTo>
                    <a:pt x="19845822" y="5538322"/>
                  </a:moveTo>
                  <a:lnTo>
                    <a:pt x="19879179" y="5538322"/>
                  </a:lnTo>
                  <a:lnTo>
                    <a:pt x="19879179" y="5505355"/>
                  </a:lnTo>
                </a:path>
                <a:path w="19879310" h="5538470">
                  <a:moveTo>
                    <a:pt x="19879179" y="32967"/>
                  </a:moveTo>
                  <a:lnTo>
                    <a:pt x="19879179" y="0"/>
                  </a:lnTo>
                  <a:lnTo>
                    <a:pt x="19845822" y="0"/>
                  </a:lnTo>
                </a:path>
                <a:path w="19879310" h="5538470">
                  <a:moveTo>
                    <a:pt x="33357" y="0"/>
                  </a:moveTo>
                  <a:lnTo>
                    <a:pt x="0" y="0"/>
                  </a:lnTo>
                  <a:lnTo>
                    <a:pt x="0" y="32967"/>
                  </a:lnTo>
                </a:path>
              </a:pathLst>
            </a:custGeom>
            <a:ln w="95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4053143" y="0"/>
              <a:ext cx="0" cy="5763895"/>
            </a:xfrm>
            <a:custGeom>
              <a:avLst/>
              <a:gdLst/>
              <a:ahLst/>
              <a:cxnLst/>
              <a:rect l="l" t="t" r="r" b="b"/>
              <a:pathLst>
                <a:path w="0" h="5763895">
                  <a:moveTo>
                    <a:pt x="0" y="0"/>
                  </a:moveTo>
                  <a:lnTo>
                    <a:pt x="0" y="5763271"/>
                  </a:lnTo>
                </a:path>
              </a:pathLst>
            </a:custGeom>
            <a:ln w="95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394030" y="418133"/>
              <a:ext cx="151130" cy="142875"/>
            </a:xfrm>
            <a:custGeom>
              <a:avLst/>
              <a:gdLst/>
              <a:ahLst/>
              <a:cxnLst/>
              <a:rect l="l" t="t" r="r" b="b"/>
              <a:pathLst>
                <a:path w="151129" h="142875">
                  <a:moveTo>
                    <a:pt x="98031" y="126885"/>
                  </a:moveTo>
                  <a:lnTo>
                    <a:pt x="22339" y="126885"/>
                  </a:lnTo>
                  <a:lnTo>
                    <a:pt x="97383" y="10629"/>
                  </a:lnTo>
                  <a:lnTo>
                    <a:pt x="97383" y="0"/>
                  </a:lnTo>
                  <a:lnTo>
                    <a:pt x="6718" y="0"/>
                  </a:lnTo>
                  <a:lnTo>
                    <a:pt x="6718" y="15189"/>
                  </a:lnTo>
                  <a:lnTo>
                    <a:pt x="74828" y="15189"/>
                  </a:lnTo>
                  <a:lnTo>
                    <a:pt x="0" y="131445"/>
                  </a:lnTo>
                  <a:lnTo>
                    <a:pt x="0" y="142290"/>
                  </a:lnTo>
                  <a:lnTo>
                    <a:pt x="98031" y="142290"/>
                  </a:lnTo>
                  <a:lnTo>
                    <a:pt x="98031" y="126885"/>
                  </a:lnTo>
                  <a:close/>
                </a:path>
                <a:path w="151129" h="142875">
                  <a:moveTo>
                    <a:pt x="150634" y="81127"/>
                  </a:moveTo>
                  <a:lnTo>
                    <a:pt x="100749" y="81127"/>
                  </a:lnTo>
                  <a:lnTo>
                    <a:pt x="100749" y="94792"/>
                  </a:lnTo>
                  <a:lnTo>
                    <a:pt x="150634" y="94792"/>
                  </a:lnTo>
                  <a:lnTo>
                    <a:pt x="150634" y="81127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575167" y="417841"/>
              <a:ext cx="172720" cy="14517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778623" y="405981"/>
              <a:ext cx="125609" cy="15703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970822" y="419429"/>
              <a:ext cx="182568" cy="14359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178356" y="452398"/>
              <a:ext cx="248312" cy="110621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447708" y="410319"/>
              <a:ext cx="147863" cy="152700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616178" y="452398"/>
              <a:ext cx="96956" cy="156604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384920" y="668435"/>
              <a:ext cx="271542" cy="179162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711990" y="668435"/>
              <a:ext cx="216253" cy="144892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960324" y="654119"/>
              <a:ext cx="206926" cy="159207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191978" y="702706"/>
              <a:ext cx="84375" cy="108018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383508" y="969039"/>
              <a:ext cx="1441777" cy="254680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842909" y="1040801"/>
              <a:ext cx="15819755" cy="224790"/>
            </a:xfrm>
            <a:custGeom>
              <a:avLst/>
              <a:gdLst/>
              <a:ahLst/>
              <a:cxnLst/>
              <a:rect l="l" t="t" r="r" b="b"/>
              <a:pathLst>
                <a:path w="15819755" h="224790">
                  <a:moveTo>
                    <a:pt x="15113" y="148094"/>
                  </a:moveTo>
                  <a:lnTo>
                    <a:pt x="14376" y="146126"/>
                  </a:lnTo>
                  <a:lnTo>
                    <a:pt x="11417" y="143167"/>
                  </a:lnTo>
                  <a:lnTo>
                    <a:pt x="9652" y="142417"/>
                  </a:lnTo>
                  <a:lnTo>
                    <a:pt x="5511" y="142417"/>
                  </a:lnTo>
                  <a:lnTo>
                    <a:pt x="3708" y="143167"/>
                  </a:lnTo>
                  <a:lnTo>
                    <a:pt x="749" y="146126"/>
                  </a:lnTo>
                  <a:lnTo>
                    <a:pt x="0" y="148094"/>
                  </a:lnTo>
                  <a:lnTo>
                    <a:pt x="0" y="150545"/>
                  </a:lnTo>
                  <a:lnTo>
                    <a:pt x="0" y="152831"/>
                  </a:lnTo>
                  <a:lnTo>
                    <a:pt x="749" y="154711"/>
                  </a:lnTo>
                  <a:lnTo>
                    <a:pt x="3708" y="157683"/>
                  </a:lnTo>
                  <a:lnTo>
                    <a:pt x="5511" y="158419"/>
                  </a:lnTo>
                  <a:lnTo>
                    <a:pt x="9652" y="158419"/>
                  </a:lnTo>
                  <a:lnTo>
                    <a:pt x="11417" y="157683"/>
                  </a:lnTo>
                  <a:lnTo>
                    <a:pt x="14376" y="154711"/>
                  </a:lnTo>
                  <a:lnTo>
                    <a:pt x="15113" y="152831"/>
                  </a:lnTo>
                  <a:lnTo>
                    <a:pt x="15113" y="148094"/>
                  </a:lnTo>
                  <a:close/>
                </a:path>
                <a:path w="15819755" h="224790">
                  <a:moveTo>
                    <a:pt x="15753855" y="12052"/>
                  </a:moveTo>
                  <a:lnTo>
                    <a:pt x="15598318" y="12052"/>
                  </a:lnTo>
                  <a:lnTo>
                    <a:pt x="15598318" y="34912"/>
                  </a:lnTo>
                  <a:lnTo>
                    <a:pt x="15662478" y="34912"/>
                  </a:lnTo>
                  <a:lnTo>
                    <a:pt x="15662478" y="224142"/>
                  </a:lnTo>
                  <a:lnTo>
                    <a:pt x="15689695" y="224142"/>
                  </a:lnTo>
                  <a:lnTo>
                    <a:pt x="15689695" y="34912"/>
                  </a:lnTo>
                  <a:lnTo>
                    <a:pt x="15753855" y="34912"/>
                  </a:lnTo>
                  <a:lnTo>
                    <a:pt x="15753855" y="12052"/>
                  </a:lnTo>
                  <a:close/>
                </a:path>
                <a:path w="15819755" h="224790">
                  <a:moveTo>
                    <a:pt x="15814104" y="66751"/>
                  </a:moveTo>
                  <a:lnTo>
                    <a:pt x="15787523" y="66751"/>
                  </a:lnTo>
                  <a:lnTo>
                    <a:pt x="15787523" y="224243"/>
                  </a:lnTo>
                  <a:lnTo>
                    <a:pt x="15814104" y="224243"/>
                  </a:lnTo>
                  <a:lnTo>
                    <a:pt x="15814104" y="66751"/>
                  </a:lnTo>
                  <a:close/>
                </a:path>
                <a:path w="15819755" h="224790">
                  <a:moveTo>
                    <a:pt x="15819603" y="11988"/>
                  </a:moveTo>
                  <a:lnTo>
                    <a:pt x="15817825" y="7835"/>
                  </a:lnTo>
                  <a:lnTo>
                    <a:pt x="15810700" y="1574"/>
                  </a:lnTo>
                  <a:lnTo>
                    <a:pt x="15806319" y="0"/>
                  </a:lnTo>
                  <a:lnTo>
                    <a:pt x="15795955" y="0"/>
                  </a:lnTo>
                  <a:lnTo>
                    <a:pt x="15791574" y="1574"/>
                  </a:lnTo>
                  <a:lnTo>
                    <a:pt x="15784449" y="7835"/>
                  </a:lnTo>
                  <a:lnTo>
                    <a:pt x="15782671" y="11988"/>
                  </a:lnTo>
                  <a:lnTo>
                    <a:pt x="15782671" y="22148"/>
                  </a:lnTo>
                  <a:lnTo>
                    <a:pt x="15784449" y="26250"/>
                  </a:lnTo>
                  <a:lnTo>
                    <a:pt x="15791574" y="32727"/>
                  </a:lnTo>
                  <a:lnTo>
                    <a:pt x="15795955" y="34353"/>
                  </a:lnTo>
                  <a:lnTo>
                    <a:pt x="15806319" y="34353"/>
                  </a:lnTo>
                  <a:lnTo>
                    <a:pt x="15810700" y="32727"/>
                  </a:lnTo>
                  <a:lnTo>
                    <a:pt x="15817825" y="26250"/>
                  </a:lnTo>
                  <a:lnTo>
                    <a:pt x="15819603" y="22148"/>
                  </a:lnTo>
                  <a:lnTo>
                    <a:pt x="15819603" y="11988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17686502" y="1063483"/>
              <a:ext cx="243351" cy="205439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17965529" y="1034319"/>
              <a:ext cx="43815" cy="234950"/>
            </a:xfrm>
            <a:custGeom>
              <a:avLst/>
              <a:gdLst/>
              <a:ahLst/>
              <a:cxnLst/>
              <a:rect l="l" t="t" r="r" b="b"/>
              <a:pathLst>
                <a:path w="43815" h="234950">
                  <a:moveTo>
                    <a:pt x="26570" y="0"/>
                  </a:moveTo>
                  <a:lnTo>
                    <a:pt x="0" y="0"/>
                  </a:lnTo>
                  <a:lnTo>
                    <a:pt x="0" y="198958"/>
                  </a:lnTo>
                  <a:lnTo>
                    <a:pt x="18037" y="234602"/>
                  </a:lnTo>
                  <a:lnTo>
                    <a:pt x="31863" y="234602"/>
                  </a:lnTo>
                  <a:lnTo>
                    <a:pt x="34887" y="234386"/>
                  </a:lnTo>
                  <a:lnTo>
                    <a:pt x="39640" y="233522"/>
                  </a:lnTo>
                  <a:lnTo>
                    <a:pt x="41692" y="232874"/>
                  </a:lnTo>
                  <a:lnTo>
                    <a:pt x="43420" y="232010"/>
                  </a:lnTo>
                  <a:lnTo>
                    <a:pt x="39856" y="211919"/>
                  </a:lnTo>
                  <a:lnTo>
                    <a:pt x="37210" y="212567"/>
                  </a:lnTo>
                  <a:lnTo>
                    <a:pt x="32079" y="212567"/>
                  </a:lnTo>
                  <a:lnTo>
                    <a:pt x="30351" y="211703"/>
                  </a:lnTo>
                  <a:lnTo>
                    <a:pt x="27327" y="208247"/>
                  </a:lnTo>
                  <a:lnTo>
                    <a:pt x="26570" y="205223"/>
                  </a:lnTo>
                  <a:lnTo>
                    <a:pt x="26570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8031146" y="1103663"/>
              <a:ext cx="116329" cy="165258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8171516" y="1103663"/>
              <a:ext cx="133440" cy="165258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8335190" y="1040800"/>
              <a:ext cx="37465" cy="224790"/>
            </a:xfrm>
            <a:custGeom>
              <a:avLst/>
              <a:gdLst/>
              <a:ahLst/>
              <a:cxnLst/>
              <a:rect l="l" t="t" r="r" b="b"/>
              <a:pathLst>
                <a:path w="37465" h="224790">
                  <a:moveTo>
                    <a:pt x="23654" y="0"/>
                  </a:moveTo>
                  <a:lnTo>
                    <a:pt x="13285" y="0"/>
                  </a:lnTo>
                  <a:lnTo>
                    <a:pt x="8911" y="1566"/>
                  </a:lnTo>
                  <a:lnTo>
                    <a:pt x="1782" y="7830"/>
                  </a:lnTo>
                  <a:lnTo>
                    <a:pt x="0" y="11989"/>
                  </a:lnTo>
                  <a:lnTo>
                    <a:pt x="0" y="22142"/>
                  </a:lnTo>
                  <a:lnTo>
                    <a:pt x="1782" y="26246"/>
                  </a:lnTo>
                  <a:lnTo>
                    <a:pt x="8911" y="32727"/>
                  </a:lnTo>
                  <a:lnTo>
                    <a:pt x="13285" y="34347"/>
                  </a:lnTo>
                  <a:lnTo>
                    <a:pt x="23654" y="34347"/>
                  </a:lnTo>
                  <a:lnTo>
                    <a:pt x="28029" y="32727"/>
                  </a:lnTo>
                  <a:lnTo>
                    <a:pt x="35157" y="26246"/>
                  </a:lnTo>
                  <a:lnTo>
                    <a:pt x="36940" y="22142"/>
                  </a:lnTo>
                  <a:lnTo>
                    <a:pt x="36940" y="11989"/>
                  </a:lnTo>
                  <a:lnTo>
                    <a:pt x="35157" y="7830"/>
                  </a:lnTo>
                  <a:lnTo>
                    <a:pt x="28029" y="1566"/>
                  </a:lnTo>
                  <a:lnTo>
                    <a:pt x="23654" y="0"/>
                  </a:lnTo>
                  <a:close/>
                </a:path>
                <a:path w="37465" h="224790">
                  <a:moveTo>
                    <a:pt x="31431" y="66751"/>
                  </a:moveTo>
                  <a:lnTo>
                    <a:pt x="4860" y="66751"/>
                  </a:lnTo>
                  <a:lnTo>
                    <a:pt x="4860" y="224233"/>
                  </a:lnTo>
                  <a:lnTo>
                    <a:pt x="31431" y="224233"/>
                  </a:lnTo>
                  <a:lnTo>
                    <a:pt x="31431" y="66751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8396109" y="1063483"/>
              <a:ext cx="243351" cy="205439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8052424" y="0"/>
              <a:ext cx="0" cy="5763895"/>
            </a:xfrm>
            <a:custGeom>
              <a:avLst/>
              <a:gdLst/>
              <a:ahLst/>
              <a:cxnLst/>
              <a:rect l="l" t="t" r="r" b="b"/>
              <a:pathLst>
                <a:path w="0" h="5763895">
                  <a:moveTo>
                    <a:pt x="0" y="0"/>
                  </a:moveTo>
                  <a:lnTo>
                    <a:pt x="0" y="5763271"/>
                  </a:lnTo>
                </a:path>
              </a:pathLst>
            </a:custGeom>
            <a:ln w="95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12051704" y="0"/>
              <a:ext cx="0" cy="5763895"/>
            </a:xfrm>
            <a:custGeom>
              <a:avLst/>
              <a:gdLst/>
              <a:ahLst/>
              <a:cxnLst/>
              <a:rect l="l" t="t" r="r" b="b"/>
              <a:pathLst>
                <a:path w="0" h="5763895">
                  <a:moveTo>
                    <a:pt x="0" y="0"/>
                  </a:moveTo>
                  <a:lnTo>
                    <a:pt x="0" y="5763271"/>
                  </a:lnTo>
                </a:path>
              </a:pathLst>
            </a:custGeom>
            <a:ln w="95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16050983" y="0"/>
              <a:ext cx="0" cy="5763895"/>
            </a:xfrm>
            <a:custGeom>
              <a:avLst/>
              <a:gdLst/>
              <a:ahLst/>
              <a:cxnLst/>
              <a:rect l="l" t="t" r="r" b="b"/>
              <a:pathLst>
                <a:path w="0" h="5763895">
                  <a:moveTo>
                    <a:pt x="0" y="0"/>
                  </a:moveTo>
                  <a:lnTo>
                    <a:pt x="0" y="5763271"/>
                  </a:lnTo>
                </a:path>
              </a:pathLst>
            </a:custGeom>
            <a:ln w="95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94030" y="405981"/>
            <a:ext cx="510540" cy="157480"/>
            <a:chOff x="394030" y="405981"/>
            <a:chExt cx="510540" cy="157480"/>
          </a:xfrm>
        </p:grpSpPr>
        <p:sp>
          <p:nvSpPr>
            <p:cNvPr id="3" name="object 3"/>
            <p:cNvSpPr/>
            <p:nvPr/>
          </p:nvSpPr>
          <p:spPr>
            <a:xfrm>
              <a:off x="394030" y="418133"/>
              <a:ext cx="151130" cy="142875"/>
            </a:xfrm>
            <a:custGeom>
              <a:avLst/>
              <a:gdLst/>
              <a:ahLst/>
              <a:cxnLst/>
              <a:rect l="l" t="t" r="r" b="b"/>
              <a:pathLst>
                <a:path w="151129" h="142875">
                  <a:moveTo>
                    <a:pt x="98031" y="126885"/>
                  </a:moveTo>
                  <a:lnTo>
                    <a:pt x="22339" y="126885"/>
                  </a:lnTo>
                  <a:lnTo>
                    <a:pt x="97383" y="10629"/>
                  </a:lnTo>
                  <a:lnTo>
                    <a:pt x="97383" y="0"/>
                  </a:lnTo>
                  <a:lnTo>
                    <a:pt x="6718" y="0"/>
                  </a:lnTo>
                  <a:lnTo>
                    <a:pt x="6718" y="15189"/>
                  </a:lnTo>
                  <a:lnTo>
                    <a:pt x="74828" y="15189"/>
                  </a:lnTo>
                  <a:lnTo>
                    <a:pt x="0" y="131445"/>
                  </a:lnTo>
                  <a:lnTo>
                    <a:pt x="0" y="142290"/>
                  </a:lnTo>
                  <a:lnTo>
                    <a:pt x="98031" y="142290"/>
                  </a:lnTo>
                  <a:lnTo>
                    <a:pt x="98031" y="126885"/>
                  </a:lnTo>
                  <a:close/>
                </a:path>
                <a:path w="151129" h="142875">
                  <a:moveTo>
                    <a:pt x="150634" y="81127"/>
                  </a:moveTo>
                  <a:lnTo>
                    <a:pt x="100749" y="81127"/>
                  </a:lnTo>
                  <a:lnTo>
                    <a:pt x="100749" y="94792"/>
                  </a:lnTo>
                  <a:lnTo>
                    <a:pt x="150634" y="94792"/>
                  </a:lnTo>
                  <a:lnTo>
                    <a:pt x="150634" y="81127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575167" y="417841"/>
              <a:ext cx="172720" cy="14517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778623" y="405981"/>
              <a:ext cx="125609" cy="15703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6" name="object 6"/>
          <p:cNvGrpSpPr/>
          <p:nvPr/>
        </p:nvGrpSpPr>
        <p:grpSpPr>
          <a:xfrm>
            <a:off x="970822" y="410319"/>
            <a:ext cx="742315" cy="198755"/>
            <a:chOff x="970822" y="410319"/>
            <a:chExt cx="742315" cy="198755"/>
          </a:xfrm>
        </p:grpSpPr>
        <p:sp>
          <p:nvSpPr>
            <p:cNvPr id="7" name="object 7"/>
            <p:cNvSpPr/>
            <p:nvPr/>
          </p:nvSpPr>
          <p:spPr>
            <a:xfrm>
              <a:off x="970822" y="419429"/>
              <a:ext cx="182568" cy="14359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178356" y="452398"/>
              <a:ext cx="248312" cy="110621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447708" y="410319"/>
              <a:ext cx="147863" cy="152700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616178" y="452398"/>
              <a:ext cx="96956" cy="156604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/>
          <p:cNvSpPr/>
          <p:nvPr/>
        </p:nvSpPr>
        <p:spPr>
          <a:xfrm>
            <a:off x="384920" y="668435"/>
            <a:ext cx="271542" cy="179162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12" name="object 12"/>
          <p:cNvGrpSpPr/>
          <p:nvPr/>
        </p:nvGrpSpPr>
        <p:grpSpPr>
          <a:xfrm>
            <a:off x="730861" y="668435"/>
            <a:ext cx="476250" cy="145415"/>
            <a:chOff x="730861" y="668435"/>
            <a:chExt cx="476250" cy="145415"/>
          </a:xfrm>
        </p:grpSpPr>
        <p:sp>
          <p:nvSpPr>
            <p:cNvPr id="13" name="object 13"/>
            <p:cNvSpPr/>
            <p:nvPr/>
          </p:nvSpPr>
          <p:spPr>
            <a:xfrm>
              <a:off x="730861" y="668435"/>
              <a:ext cx="18415" cy="142875"/>
            </a:xfrm>
            <a:custGeom>
              <a:avLst/>
              <a:gdLst/>
              <a:ahLst/>
              <a:cxnLst/>
              <a:rect l="l" t="t" r="r" b="b"/>
              <a:pathLst>
                <a:path w="18415" h="142875">
                  <a:moveTo>
                    <a:pt x="18003" y="0"/>
                  </a:moveTo>
                  <a:lnTo>
                    <a:pt x="0" y="0"/>
                  </a:lnTo>
                  <a:lnTo>
                    <a:pt x="0" y="142289"/>
                  </a:lnTo>
                  <a:lnTo>
                    <a:pt x="18003" y="142289"/>
                  </a:lnTo>
                  <a:lnTo>
                    <a:pt x="18003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783352" y="702706"/>
              <a:ext cx="84375" cy="108018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899070" y="702706"/>
              <a:ext cx="84375" cy="108018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008347" y="702706"/>
              <a:ext cx="89364" cy="110621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122395" y="702706"/>
              <a:ext cx="84375" cy="108018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8" name="object 18"/>
          <p:cNvGrpSpPr/>
          <p:nvPr/>
        </p:nvGrpSpPr>
        <p:grpSpPr>
          <a:xfrm>
            <a:off x="383508" y="969039"/>
            <a:ext cx="1475105" cy="255270"/>
            <a:chOff x="383508" y="969039"/>
            <a:chExt cx="1475105" cy="255270"/>
          </a:xfrm>
        </p:grpSpPr>
        <p:sp>
          <p:nvSpPr>
            <p:cNvPr id="19" name="object 19"/>
            <p:cNvSpPr/>
            <p:nvPr/>
          </p:nvSpPr>
          <p:spPr>
            <a:xfrm>
              <a:off x="383508" y="969039"/>
              <a:ext cx="1441777" cy="254680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842921" y="1183217"/>
              <a:ext cx="15240" cy="16510"/>
            </a:xfrm>
            <a:custGeom>
              <a:avLst/>
              <a:gdLst/>
              <a:ahLst/>
              <a:cxnLst/>
              <a:rect l="l" t="t" r="r" b="b"/>
              <a:pathLst>
                <a:path w="15239" h="16509">
                  <a:moveTo>
                    <a:pt x="9649" y="0"/>
                  </a:moveTo>
                  <a:lnTo>
                    <a:pt x="5502" y="0"/>
                  </a:lnTo>
                  <a:lnTo>
                    <a:pt x="3703" y="740"/>
                  </a:lnTo>
                  <a:lnTo>
                    <a:pt x="740" y="3703"/>
                  </a:lnTo>
                  <a:lnTo>
                    <a:pt x="0" y="5671"/>
                  </a:lnTo>
                  <a:lnTo>
                    <a:pt x="0" y="8126"/>
                  </a:lnTo>
                  <a:lnTo>
                    <a:pt x="0" y="10411"/>
                  </a:lnTo>
                  <a:lnTo>
                    <a:pt x="740" y="12294"/>
                  </a:lnTo>
                  <a:lnTo>
                    <a:pt x="3703" y="15257"/>
                  </a:lnTo>
                  <a:lnTo>
                    <a:pt x="5502" y="15998"/>
                  </a:lnTo>
                  <a:lnTo>
                    <a:pt x="9649" y="15998"/>
                  </a:lnTo>
                  <a:lnTo>
                    <a:pt x="11406" y="15257"/>
                  </a:lnTo>
                  <a:lnTo>
                    <a:pt x="14368" y="12294"/>
                  </a:lnTo>
                  <a:lnTo>
                    <a:pt x="15109" y="10411"/>
                  </a:lnTo>
                  <a:lnTo>
                    <a:pt x="15109" y="5671"/>
                  </a:lnTo>
                  <a:lnTo>
                    <a:pt x="14368" y="3703"/>
                  </a:lnTo>
                  <a:lnTo>
                    <a:pt x="11406" y="740"/>
                  </a:lnTo>
                  <a:lnTo>
                    <a:pt x="964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1" name="object 21"/>
          <p:cNvGrpSpPr/>
          <p:nvPr/>
        </p:nvGrpSpPr>
        <p:grpSpPr>
          <a:xfrm>
            <a:off x="53859" y="0"/>
            <a:ext cx="19996785" cy="5763895"/>
            <a:chOff x="53859" y="0"/>
            <a:chExt cx="19996785" cy="5763895"/>
          </a:xfrm>
        </p:grpSpPr>
        <p:sp>
          <p:nvSpPr>
            <p:cNvPr id="22" name="object 22"/>
            <p:cNvSpPr/>
            <p:nvPr/>
          </p:nvSpPr>
          <p:spPr>
            <a:xfrm>
              <a:off x="17426281" y="1034319"/>
              <a:ext cx="1248090" cy="234602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58609" y="58609"/>
              <a:ext cx="19987260" cy="5646420"/>
            </a:xfrm>
            <a:custGeom>
              <a:avLst/>
              <a:gdLst/>
              <a:ahLst/>
              <a:cxnLst/>
              <a:rect l="l" t="t" r="r" b="b"/>
              <a:pathLst>
                <a:path w="19987260" h="5646420">
                  <a:moveTo>
                    <a:pt x="0" y="5646051"/>
                  </a:moveTo>
                  <a:lnTo>
                    <a:pt x="19986898" y="5646051"/>
                  </a:lnTo>
                  <a:lnTo>
                    <a:pt x="19986898" y="0"/>
                  </a:lnTo>
                  <a:lnTo>
                    <a:pt x="0" y="0"/>
                  </a:lnTo>
                  <a:lnTo>
                    <a:pt x="0" y="5646051"/>
                  </a:lnTo>
                  <a:close/>
                </a:path>
              </a:pathLst>
            </a:custGeom>
            <a:ln w="95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113816" y="211372"/>
              <a:ext cx="0" cy="5374005"/>
            </a:xfrm>
            <a:custGeom>
              <a:avLst/>
              <a:gdLst/>
              <a:ahLst/>
              <a:cxnLst/>
              <a:rect l="l" t="t" r="r" b="b"/>
              <a:pathLst>
                <a:path w="0" h="5374005">
                  <a:moveTo>
                    <a:pt x="0" y="0"/>
                  </a:moveTo>
                  <a:lnTo>
                    <a:pt x="0" y="5373494"/>
                  </a:lnTo>
                </a:path>
              </a:pathLst>
            </a:custGeom>
            <a:ln w="95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213879" y="5650796"/>
              <a:ext cx="19712940" cy="0"/>
            </a:xfrm>
            <a:custGeom>
              <a:avLst/>
              <a:gdLst/>
              <a:ahLst/>
              <a:cxnLst/>
              <a:rect l="l" t="t" r="r" b="b"/>
              <a:pathLst>
                <a:path w="19712940" h="0">
                  <a:moveTo>
                    <a:pt x="0" y="0"/>
                  </a:moveTo>
                  <a:lnTo>
                    <a:pt x="19712403" y="0"/>
                  </a:lnTo>
                </a:path>
              </a:pathLst>
            </a:custGeom>
            <a:ln w="95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9992992" y="178402"/>
              <a:ext cx="0" cy="5374005"/>
            </a:xfrm>
            <a:custGeom>
              <a:avLst/>
              <a:gdLst/>
              <a:ahLst/>
              <a:cxnLst/>
              <a:rect l="l" t="t" r="r" b="b"/>
              <a:pathLst>
                <a:path w="0" h="5374005">
                  <a:moveTo>
                    <a:pt x="0" y="5373494"/>
                  </a:moveTo>
                  <a:lnTo>
                    <a:pt x="0" y="0"/>
                  </a:lnTo>
                </a:path>
              </a:pathLst>
            </a:custGeom>
            <a:ln w="95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80527" y="112473"/>
              <a:ext cx="19712940" cy="0"/>
            </a:xfrm>
            <a:custGeom>
              <a:avLst/>
              <a:gdLst/>
              <a:ahLst/>
              <a:cxnLst/>
              <a:rect l="l" t="t" r="r" b="b"/>
              <a:pathLst>
                <a:path w="19712940" h="0">
                  <a:moveTo>
                    <a:pt x="19712403" y="0"/>
                  </a:moveTo>
                  <a:lnTo>
                    <a:pt x="0" y="0"/>
                  </a:lnTo>
                </a:path>
              </a:pathLst>
            </a:custGeom>
            <a:ln w="95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13816" y="112474"/>
              <a:ext cx="19879310" cy="5538470"/>
            </a:xfrm>
            <a:custGeom>
              <a:avLst/>
              <a:gdLst/>
              <a:ahLst/>
              <a:cxnLst/>
              <a:rect l="l" t="t" r="r" b="b"/>
              <a:pathLst>
                <a:path w="19879310" h="5538470">
                  <a:moveTo>
                    <a:pt x="0" y="5505355"/>
                  </a:moveTo>
                  <a:lnTo>
                    <a:pt x="0" y="5538322"/>
                  </a:lnTo>
                  <a:lnTo>
                    <a:pt x="33357" y="5538322"/>
                  </a:lnTo>
                </a:path>
                <a:path w="19879310" h="5538470">
                  <a:moveTo>
                    <a:pt x="19845822" y="5538322"/>
                  </a:moveTo>
                  <a:lnTo>
                    <a:pt x="19879179" y="5538322"/>
                  </a:lnTo>
                  <a:lnTo>
                    <a:pt x="19879179" y="5505355"/>
                  </a:lnTo>
                </a:path>
                <a:path w="19879310" h="5538470">
                  <a:moveTo>
                    <a:pt x="19879179" y="32967"/>
                  </a:moveTo>
                  <a:lnTo>
                    <a:pt x="19879179" y="0"/>
                  </a:lnTo>
                  <a:lnTo>
                    <a:pt x="19845822" y="0"/>
                  </a:lnTo>
                </a:path>
                <a:path w="19879310" h="5538470">
                  <a:moveTo>
                    <a:pt x="33357" y="0"/>
                  </a:moveTo>
                  <a:lnTo>
                    <a:pt x="0" y="0"/>
                  </a:lnTo>
                  <a:lnTo>
                    <a:pt x="0" y="32967"/>
                  </a:lnTo>
                </a:path>
              </a:pathLst>
            </a:custGeom>
            <a:ln w="95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4053143" y="0"/>
              <a:ext cx="0" cy="5763895"/>
            </a:xfrm>
            <a:custGeom>
              <a:avLst/>
              <a:gdLst/>
              <a:ahLst/>
              <a:cxnLst/>
              <a:rect l="l" t="t" r="r" b="b"/>
              <a:pathLst>
                <a:path w="0" h="5763895">
                  <a:moveTo>
                    <a:pt x="0" y="0"/>
                  </a:moveTo>
                  <a:lnTo>
                    <a:pt x="0" y="5763271"/>
                  </a:lnTo>
                </a:path>
              </a:pathLst>
            </a:custGeom>
            <a:ln w="95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8052424" y="0"/>
              <a:ext cx="0" cy="5763895"/>
            </a:xfrm>
            <a:custGeom>
              <a:avLst/>
              <a:gdLst/>
              <a:ahLst/>
              <a:cxnLst/>
              <a:rect l="l" t="t" r="r" b="b"/>
              <a:pathLst>
                <a:path w="0" h="5763895">
                  <a:moveTo>
                    <a:pt x="0" y="0"/>
                  </a:moveTo>
                  <a:lnTo>
                    <a:pt x="0" y="5763271"/>
                  </a:lnTo>
                </a:path>
              </a:pathLst>
            </a:custGeom>
            <a:ln w="95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12051704" y="0"/>
              <a:ext cx="0" cy="5763895"/>
            </a:xfrm>
            <a:custGeom>
              <a:avLst/>
              <a:gdLst/>
              <a:ahLst/>
              <a:cxnLst/>
              <a:rect l="l" t="t" r="r" b="b"/>
              <a:pathLst>
                <a:path w="0" h="5763895">
                  <a:moveTo>
                    <a:pt x="0" y="0"/>
                  </a:moveTo>
                  <a:lnTo>
                    <a:pt x="0" y="5763271"/>
                  </a:lnTo>
                </a:path>
              </a:pathLst>
            </a:custGeom>
            <a:ln w="95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16050983" y="0"/>
              <a:ext cx="0" cy="5763895"/>
            </a:xfrm>
            <a:custGeom>
              <a:avLst/>
              <a:gdLst/>
              <a:ahLst/>
              <a:cxnLst/>
              <a:rect l="l" t="t" r="r" b="b"/>
              <a:pathLst>
                <a:path w="0" h="5763895">
                  <a:moveTo>
                    <a:pt x="0" y="0"/>
                  </a:moveTo>
                  <a:lnTo>
                    <a:pt x="0" y="5763271"/>
                  </a:lnTo>
                </a:path>
              </a:pathLst>
            </a:custGeom>
            <a:ln w="95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zfalz_A5_10-seitig_PDF-Vorlage.indd</dc:title>
  <dcterms:created xsi:type="dcterms:W3CDTF">2020-10-01T13:24:10Z</dcterms:created>
  <dcterms:modified xsi:type="dcterms:W3CDTF">2020-10-01T13:24:10Z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2019-05-03T00:00:00Z</vt:filetime>
  </property>
  <property fmtid="{D5CDD505-2E9C-101B-9397-08002B2CF9AE}" pid="3" name="Creator">
    <vt:lpwstr>Adobe InDesign 14.0 (Windows)</vt:lpwstr>
  </property>
  <property fmtid="{D5CDD505-2E9C-101B-9397-08002B2CF9AE}" pid="4" name="LastSaved">
    <vt:filetime>2020-10-01T00:00:00Z</vt:filetime>
  </property>
</Properties>
</file>