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3670300"/>
  <p:notesSz cx="20104100" cy="3670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137793"/>
            <a:ext cx="17088486" cy="7707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055368"/>
            <a:ext cx="14072870" cy="917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844169"/>
            <a:ext cx="8745284" cy="24223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844169"/>
            <a:ext cx="8745284" cy="24223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3164" y="73164"/>
            <a:ext cx="19958050" cy="3518535"/>
          </a:xfrm>
          <a:custGeom>
            <a:avLst/>
            <a:gdLst/>
            <a:ahLst/>
            <a:cxnLst/>
            <a:rect l="l" t="t" r="r" b="b"/>
            <a:pathLst>
              <a:path w="19958050" h="3518535">
                <a:moveTo>
                  <a:pt x="0" y="3518122"/>
                </a:moveTo>
                <a:lnTo>
                  <a:pt x="19957748" y="3518122"/>
                </a:lnTo>
                <a:lnTo>
                  <a:pt x="19957748" y="0"/>
                </a:lnTo>
                <a:lnTo>
                  <a:pt x="0" y="0"/>
                </a:lnTo>
                <a:lnTo>
                  <a:pt x="0" y="3518122"/>
                </a:lnTo>
                <a:close/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46812"/>
            <a:ext cx="18093690" cy="5872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844169"/>
            <a:ext cx="18093690" cy="24223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413379"/>
            <a:ext cx="6433312" cy="183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413379"/>
            <a:ext cx="4623943" cy="183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413379"/>
            <a:ext cx="4623943" cy="183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4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24.png"/><Relationship Id="rId15" Type="http://schemas.openxmlformats.org/officeDocument/2006/relationships/image" Target="../media/image2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0405" y="267287"/>
            <a:ext cx="0" cy="3172460"/>
          </a:xfrm>
          <a:custGeom>
            <a:avLst/>
            <a:gdLst/>
            <a:ahLst/>
            <a:cxnLst/>
            <a:rect l="l" t="t" r="r" b="b"/>
            <a:pathLst>
              <a:path w="0" h="3172460">
                <a:moveTo>
                  <a:pt x="0" y="0"/>
                </a:moveTo>
                <a:lnTo>
                  <a:pt x="0" y="3172166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65342" y="3524045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0" y="0"/>
                </a:moveTo>
                <a:lnTo>
                  <a:pt x="19615041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63671" y="224991"/>
            <a:ext cx="0" cy="3172460"/>
          </a:xfrm>
          <a:custGeom>
            <a:avLst/>
            <a:gdLst/>
            <a:ahLst/>
            <a:cxnLst/>
            <a:rect l="l" t="t" r="r" b="b"/>
            <a:pathLst>
              <a:path w="0" h="3172460">
                <a:moveTo>
                  <a:pt x="0" y="3172166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23695" y="140401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19615041" y="0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0405" y="3481750"/>
            <a:ext cx="41910" cy="42545"/>
          </a:xfrm>
          <a:custGeom>
            <a:avLst/>
            <a:gdLst/>
            <a:ahLst/>
            <a:cxnLst/>
            <a:rect l="l" t="t" r="r" b="b"/>
            <a:pathLst>
              <a:path w="41910" h="42545">
                <a:moveTo>
                  <a:pt x="0" y="0"/>
                </a:moveTo>
                <a:lnTo>
                  <a:pt x="0" y="42292"/>
                </a:lnTo>
                <a:lnTo>
                  <a:pt x="41640" y="42292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22021" y="3481750"/>
            <a:ext cx="41910" cy="42545"/>
          </a:xfrm>
          <a:custGeom>
            <a:avLst/>
            <a:gdLst/>
            <a:ahLst/>
            <a:cxnLst/>
            <a:rect l="l" t="t" r="r" b="b"/>
            <a:pathLst>
              <a:path w="41909" h="42545">
                <a:moveTo>
                  <a:pt x="0" y="42292"/>
                </a:moveTo>
                <a:lnTo>
                  <a:pt x="41652" y="42292"/>
                </a:lnTo>
                <a:lnTo>
                  <a:pt x="41652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22021" y="140401"/>
            <a:ext cx="41910" cy="42545"/>
          </a:xfrm>
          <a:custGeom>
            <a:avLst/>
            <a:gdLst/>
            <a:ahLst/>
            <a:cxnLst/>
            <a:rect l="l" t="t" r="r" b="b"/>
            <a:pathLst>
              <a:path w="41909" h="42544">
                <a:moveTo>
                  <a:pt x="41652" y="42292"/>
                </a:moveTo>
                <a:lnTo>
                  <a:pt x="41652" y="0"/>
                </a:ln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0405" y="140401"/>
            <a:ext cx="41910" cy="42545"/>
          </a:xfrm>
          <a:custGeom>
            <a:avLst/>
            <a:gdLst/>
            <a:ahLst/>
            <a:cxnLst/>
            <a:rect l="l" t="t" r="r" b="b"/>
            <a:pathLst>
              <a:path w="41910" h="42544">
                <a:moveTo>
                  <a:pt x="41640" y="0"/>
                </a:moveTo>
                <a:lnTo>
                  <a:pt x="0" y="0"/>
                </a:lnTo>
                <a:lnTo>
                  <a:pt x="0" y="42292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5050369" y="0"/>
            <a:ext cx="0" cy="3664585"/>
          </a:xfrm>
          <a:custGeom>
            <a:avLst/>
            <a:gdLst/>
            <a:ahLst/>
            <a:cxnLst/>
            <a:rect l="l" t="t" r="r" b="b"/>
            <a:pathLst>
              <a:path w="0" h="3664585">
                <a:moveTo>
                  <a:pt x="0" y="0"/>
                </a:moveTo>
                <a:lnTo>
                  <a:pt x="0" y="3664451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065568" y="0"/>
            <a:ext cx="0" cy="3664585"/>
          </a:xfrm>
          <a:custGeom>
            <a:avLst/>
            <a:gdLst/>
            <a:ahLst/>
            <a:cxnLst/>
            <a:rect l="l" t="t" r="r" b="b"/>
            <a:pathLst>
              <a:path w="0" h="3664585">
                <a:moveTo>
                  <a:pt x="0" y="0"/>
                </a:moveTo>
                <a:lnTo>
                  <a:pt x="0" y="3664451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0057969" y="0"/>
            <a:ext cx="0" cy="3664585"/>
          </a:xfrm>
          <a:custGeom>
            <a:avLst/>
            <a:gdLst/>
            <a:ahLst/>
            <a:cxnLst/>
            <a:rect l="l" t="t" r="r" b="b"/>
            <a:pathLst>
              <a:path w="0" h="3664585">
                <a:moveTo>
                  <a:pt x="0" y="0"/>
                </a:moveTo>
                <a:lnTo>
                  <a:pt x="0" y="3664451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470879" y="2452986"/>
            <a:ext cx="556895" cy="172085"/>
            <a:chOff x="470879" y="2452986"/>
            <a:chExt cx="556895" cy="172085"/>
          </a:xfrm>
        </p:grpSpPr>
        <p:sp>
          <p:nvSpPr>
            <p:cNvPr id="14" name="object 14"/>
            <p:cNvSpPr/>
            <p:nvPr/>
          </p:nvSpPr>
          <p:spPr>
            <a:xfrm>
              <a:off x="470877" y="2466282"/>
              <a:ext cx="165100" cy="156210"/>
            </a:xfrm>
            <a:custGeom>
              <a:avLst/>
              <a:gdLst/>
              <a:ahLst/>
              <a:cxnLst/>
              <a:rect l="l" t="t" r="r" b="b"/>
              <a:pathLst>
                <a:path w="165100" h="156210">
                  <a:moveTo>
                    <a:pt x="107302" y="138887"/>
                  </a:moveTo>
                  <a:lnTo>
                    <a:pt x="24688" y="138887"/>
                  </a:lnTo>
                  <a:lnTo>
                    <a:pt x="106591" y="11874"/>
                  </a:lnTo>
                  <a:lnTo>
                    <a:pt x="106591" y="0"/>
                  </a:lnTo>
                  <a:lnTo>
                    <a:pt x="7353" y="0"/>
                  </a:lnTo>
                  <a:lnTo>
                    <a:pt x="7353" y="16865"/>
                  </a:lnTo>
                  <a:lnTo>
                    <a:pt x="81661" y="16865"/>
                  </a:lnTo>
                  <a:lnTo>
                    <a:pt x="0" y="143878"/>
                  </a:lnTo>
                  <a:lnTo>
                    <a:pt x="0" y="155752"/>
                  </a:lnTo>
                  <a:lnTo>
                    <a:pt x="107302" y="155752"/>
                  </a:lnTo>
                  <a:lnTo>
                    <a:pt x="107302" y="138887"/>
                  </a:lnTo>
                  <a:close/>
                </a:path>
                <a:path w="165100" h="156210">
                  <a:moveTo>
                    <a:pt x="164592" y="88557"/>
                  </a:moveTo>
                  <a:lnTo>
                    <a:pt x="109982" y="88557"/>
                  </a:lnTo>
                  <a:lnTo>
                    <a:pt x="109982" y="103759"/>
                  </a:lnTo>
                  <a:lnTo>
                    <a:pt x="164592" y="103759"/>
                  </a:lnTo>
                  <a:lnTo>
                    <a:pt x="164592" y="8855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67931" y="2466841"/>
              <a:ext cx="188291" cy="15803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89887" y="2452986"/>
              <a:ext cx="137841" cy="17188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1090880" y="2467705"/>
            <a:ext cx="98526" cy="15716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460908" y="2740254"/>
            <a:ext cx="234848" cy="15859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763893" y="2457259"/>
            <a:ext cx="1155009" cy="48740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0" name="object 20"/>
          <p:cNvGrpSpPr/>
          <p:nvPr/>
        </p:nvGrpSpPr>
        <p:grpSpPr>
          <a:xfrm>
            <a:off x="459084" y="3069280"/>
            <a:ext cx="1619250" cy="278765"/>
            <a:chOff x="459084" y="3069280"/>
            <a:chExt cx="1619250" cy="278765"/>
          </a:xfrm>
        </p:grpSpPr>
        <p:sp>
          <p:nvSpPr>
            <p:cNvPr id="21" name="object 21"/>
            <p:cNvSpPr/>
            <p:nvPr/>
          </p:nvSpPr>
          <p:spPr>
            <a:xfrm>
              <a:off x="459084" y="3069280"/>
              <a:ext cx="1582957" cy="27875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061455" y="3303568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79">
                  <a:moveTo>
                    <a:pt x="12924" y="0"/>
                  </a:moveTo>
                  <a:lnTo>
                    <a:pt x="3752" y="0"/>
                  </a:lnTo>
                  <a:lnTo>
                    <a:pt x="0" y="3613"/>
                  </a:lnTo>
                  <a:lnTo>
                    <a:pt x="0" y="14036"/>
                  </a:lnTo>
                  <a:lnTo>
                    <a:pt x="3752" y="17649"/>
                  </a:lnTo>
                  <a:lnTo>
                    <a:pt x="8338" y="17649"/>
                  </a:lnTo>
                  <a:lnTo>
                    <a:pt x="12924" y="17649"/>
                  </a:lnTo>
                  <a:lnTo>
                    <a:pt x="16676" y="14036"/>
                  </a:lnTo>
                  <a:lnTo>
                    <a:pt x="16676" y="3613"/>
                  </a:lnTo>
                  <a:lnTo>
                    <a:pt x="129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16887835" y="949025"/>
            <a:ext cx="1303020" cy="254635"/>
            <a:chOff x="16887835" y="949025"/>
            <a:chExt cx="1303020" cy="254635"/>
          </a:xfrm>
        </p:grpSpPr>
        <p:sp>
          <p:nvSpPr>
            <p:cNvPr id="24" name="object 24"/>
            <p:cNvSpPr/>
            <p:nvPr/>
          </p:nvSpPr>
          <p:spPr>
            <a:xfrm>
              <a:off x="16887825" y="955350"/>
              <a:ext cx="239395" cy="244475"/>
            </a:xfrm>
            <a:custGeom>
              <a:avLst/>
              <a:gdLst/>
              <a:ahLst/>
              <a:cxnLst/>
              <a:rect l="l" t="t" r="r" b="b"/>
              <a:pathLst>
                <a:path w="239394" h="244475">
                  <a:moveTo>
                    <a:pt x="168871" y="12903"/>
                  </a:moveTo>
                  <a:lnTo>
                    <a:pt x="0" y="12903"/>
                  </a:lnTo>
                  <a:lnTo>
                    <a:pt x="0" y="38303"/>
                  </a:lnTo>
                  <a:lnTo>
                    <a:pt x="69519" y="38303"/>
                  </a:lnTo>
                  <a:lnTo>
                    <a:pt x="69519" y="244043"/>
                  </a:lnTo>
                  <a:lnTo>
                    <a:pt x="99009" y="244043"/>
                  </a:lnTo>
                  <a:lnTo>
                    <a:pt x="99009" y="38303"/>
                  </a:lnTo>
                  <a:lnTo>
                    <a:pt x="168871" y="38303"/>
                  </a:lnTo>
                  <a:lnTo>
                    <a:pt x="168871" y="12903"/>
                  </a:lnTo>
                  <a:close/>
                </a:path>
                <a:path w="239394" h="244475">
                  <a:moveTo>
                    <a:pt x="234340" y="73025"/>
                  </a:moveTo>
                  <a:lnTo>
                    <a:pt x="205206" y="73025"/>
                  </a:lnTo>
                  <a:lnTo>
                    <a:pt x="205206" y="243649"/>
                  </a:lnTo>
                  <a:lnTo>
                    <a:pt x="234340" y="243649"/>
                  </a:lnTo>
                  <a:lnTo>
                    <a:pt x="234340" y="73025"/>
                  </a:lnTo>
                  <a:close/>
                </a:path>
                <a:path w="239394" h="244475">
                  <a:moveTo>
                    <a:pt x="239255" y="18961"/>
                  </a:moveTo>
                  <a:lnTo>
                    <a:pt x="237820" y="11252"/>
                  </a:lnTo>
                  <a:lnTo>
                    <a:pt x="233819" y="5270"/>
                  </a:lnTo>
                  <a:lnTo>
                    <a:pt x="227711" y="1384"/>
                  </a:lnTo>
                  <a:lnTo>
                    <a:pt x="219951" y="0"/>
                  </a:lnTo>
                  <a:lnTo>
                    <a:pt x="212191" y="1384"/>
                  </a:lnTo>
                  <a:lnTo>
                    <a:pt x="206082" y="5270"/>
                  </a:lnTo>
                  <a:lnTo>
                    <a:pt x="202082" y="11252"/>
                  </a:lnTo>
                  <a:lnTo>
                    <a:pt x="200647" y="18961"/>
                  </a:lnTo>
                  <a:lnTo>
                    <a:pt x="202082" y="26809"/>
                  </a:lnTo>
                  <a:lnTo>
                    <a:pt x="206082" y="32778"/>
                  </a:lnTo>
                  <a:lnTo>
                    <a:pt x="212191" y="36588"/>
                  </a:lnTo>
                  <a:lnTo>
                    <a:pt x="219951" y="37922"/>
                  </a:lnTo>
                  <a:lnTo>
                    <a:pt x="227711" y="36588"/>
                  </a:lnTo>
                  <a:lnTo>
                    <a:pt x="233819" y="32778"/>
                  </a:lnTo>
                  <a:lnTo>
                    <a:pt x="237820" y="26809"/>
                  </a:lnTo>
                  <a:lnTo>
                    <a:pt x="239255" y="189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7154335" y="973601"/>
              <a:ext cx="264357" cy="22960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457557" y="949025"/>
              <a:ext cx="47625" cy="254635"/>
            </a:xfrm>
            <a:custGeom>
              <a:avLst/>
              <a:gdLst/>
              <a:ahLst/>
              <a:cxnLst/>
              <a:rect l="l" t="t" r="r" b="b"/>
              <a:pathLst>
                <a:path w="47625" h="254634">
                  <a:moveTo>
                    <a:pt x="29139" y="0"/>
                  </a:moveTo>
                  <a:lnTo>
                    <a:pt x="0" y="0"/>
                  </a:lnTo>
                  <a:lnTo>
                    <a:pt x="0" y="215559"/>
                  </a:lnTo>
                  <a:lnTo>
                    <a:pt x="1711" y="231960"/>
                  </a:lnTo>
                  <a:lnTo>
                    <a:pt x="7109" y="244083"/>
                  </a:lnTo>
                  <a:lnTo>
                    <a:pt x="16588" y="251598"/>
                  </a:lnTo>
                  <a:lnTo>
                    <a:pt x="30543" y="254177"/>
                  </a:lnTo>
                  <a:lnTo>
                    <a:pt x="37915" y="254177"/>
                  </a:lnTo>
                  <a:lnTo>
                    <a:pt x="43181" y="253123"/>
                  </a:lnTo>
                  <a:lnTo>
                    <a:pt x="47394" y="251017"/>
                  </a:lnTo>
                  <a:lnTo>
                    <a:pt x="43533" y="229250"/>
                  </a:lnTo>
                  <a:lnTo>
                    <a:pt x="40724" y="229953"/>
                  </a:lnTo>
                  <a:lnTo>
                    <a:pt x="33000" y="229953"/>
                  </a:lnTo>
                  <a:lnTo>
                    <a:pt x="29139" y="226793"/>
                  </a:lnTo>
                  <a:lnTo>
                    <a:pt x="2913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7528825" y="1024155"/>
              <a:ext cx="126035" cy="17904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681015" y="1024155"/>
              <a:ext cx="144993" cy="17904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860062" y="955345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702" y="73023"/>
                  </a:moveTo>
                  <a:lnTo>
                    <a:pt x="4563" y="73023"/>
                  </a:lnTo>
                  <a:lnTo>
                    <a:pt x="4563" y="243644"/>
                  </a:lnTo>
                  <a:lnTo>
                    <a:pt x="33702" y="243644"/>
                  </a:lnTo>
                  <a:lnTo>
                    <a:pt x="33702" y="73023"/>
                  </a:lnTo>
                  <a:close/>
                </a:path>
                <a:path w="38734" h="243840">
                  <a:moveTo>
                    <a:pt x="19309" y="0"/>
                  </a:moveTo>
                  <a:lnTo>
                    <a:pt x="11552" y="1382"/>
                  </a:lnTo>
                  <a:lnTo>
                    <a:pt x="5441" y="5266"/>
                  </a:lnTo>
                  <a:lnTo>
                    <a:pt x="1437" y="11256"/>
                  </a:lnTo>
                  <a:lnTo>
                    <a:pt x="0" y="18957"/>
                  </a:lnTo>
                  <a:lnTo>
                    <a:pt x="1437" y="26807"/>
                  </a:lnTo>
                  <a:lnTo>
                    <a:pt x="5441" y="32781"/>
                  </a:lnTo>
                  <a:lnTo>
                    <a:pt x="11552" y="36582"/>
                  </a:lnTo>
                  <a:lnTo>
                    <a:pt x="19309" y="37915"/>
                  </a:lnTo>
                  <a:lnTo>
                    <a:pt x="27065" y="36582"/>
                  </a:lnTo>
                  <a:lnTo>
                    <a:pt x="33176" y="32781"/>
                  </a:lnTo>
                  <a:lnTo>
                    <a:pt x="37180" y="26807"/>
                  </a:lnTo>
                  <a:lnTo>
                    <a:pt x="38618" y="18957"/>
                  </a:lnTo>
                  <a:lnTo>
                    <a:pt x="37180" y="11256"/>
                  </a:lnTo>
                  <a:lnTo>
                    <a:pt x="33176" y="5266"/>
                  </a:lnTo>
                  <a:lnTo>
                    <a:pt x="27065" y="1382"/>
                  </a:lnTo>
                  <a:lnTo>
                    <a:pt x="193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7925924" y="973601"/>
              <a:ext cx="264357" cy="22960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895246" y="949025"/>
            <a:ext cx="1355090" cy="254635"/>
            <a:chOff x="1895246" y="949025"/>
            <a:chExt cx="1355090" cy="254635"/>
          </a:xfrm>
        </p:grpSpPr>
        <p:sp>
          <p:nvSpPr>
            <p:cNvPr id="32" name="object 32"/>
            <p:cNvSpPr/>
            <p:nvPr/>
          </p:nvSpPr>
          <p:spPr>
            <a:xfrm>
              <a:off x="1895246" y="968686"/>
              <a:ext cx="159738" cy="23030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085739" y="957802"/>
              <a:ext cx="135865" cy="24540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262539" y="1024155"/>
              <a:ext cx="135163" cy="17904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430353" y="949025"/>
              <a:ext cx="284123" cy="25417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740631" y="1024155"/>
              <a:ext cx="144993" cy="17904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919679" y="955345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5" h="243840">
                  <a:moveTo>
                    <a:pt x="33703" y="73023"/>
                  </a:moveTo>
                  <a:lnTo>
                    <a:pt x="4563" y="73023"/>
                  </a:lnTo>
                  <a:lnTo>
                    <a:pt x="4563" y="243644"/>
                  </a:lnTo>
                  <a:lnTo>
                    <a:pt x="33703" y="243644"/>
                  </a:lnTo>
                  <a:lnTo>
                    <a:pt x="33703" y="73023"/>
                  </a:lnTo>
                  <a:close/>
                </a:path>
                <a:path w="38735" h="243840">
                  <a:moveTo>
                    <a:pt x="19309" y="0"/>
                  </a:moveTo>
                  <a:lnTo>
                    <a:pt x="11552" y="1382"/>
                  </a:lnTo>
                  <a:lnTo>
                    <a:pt x="5441" y="5266"/>
                  </a:lnTo>
                  <a:lnTo>
                    <a:pt x="1437" y="11256"/>
                  </a:lnTo>
                  <a:lnTo>
                    <a:pt x="0" y="18957"/>
                  </a:lnTo>
                  <a:lnTo>
                    <a:pt x="1437" y="26807"/>
                  </a:lnTo>
                  <a:lnTo>
                    <a:pt x="5441" y="32781"/>
                  </a:lnTo>
                  <a:lnTo>
                    <a:pt x="11552" y="36582"/>
                  </a:lnTo>
                  <a:lnTo>
                    <a:pt x="19309" y="37915"/>
                  </a:lnTo>
                  <a:lnTo>
                    <a:pt x="27065" y="36582"/>
                  </a:lnTo>
                  <a:lnTo>
                    <a:pt x="33176" y="32781"/>
                  </a:lnTo>
                  <a:lnTo>
                    <a:pt x="37180" y="26807"/>
                  </a:lnTo>
                  <a:lnTo>
                    <a:pt x="38618" y="18957"/>
                  </a:lnTo>
                  <a:lnTo>
                    <a:pt x="37180" y="11256"/>
                  </a:lnTo>
                  <a:lnTo>
                    <a:pt x="33176" y="5266"/>
                  </a:lnTo>
                  <a:lnTo>
                    <a:pt x="27065" y="1382"/>
                  </a:lnTo>
                  <a:lnTo>
                    <a:pt x="193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985680" y="973601"/>
              <a:ext cx="264358" cy="22960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50369" y="0"/>
            <a:ext cx="0" cy="3664585"/>
          </a:xfrm>
          <a:custGeom>
            <a:avLst/>
            <a:gdLst/>
            <a:ahLst/>
            <a:cxnLst/>
            <a:rect l="l" t="t" r="r" b="b"/>
            <a:pathLst>
              <a:path w="0" h="3664585">
                <a:moveTo>
                  <a:pt x="0" y="0"/>
                </a:moveTo>
                <a:lnTo>
                  <a:pt x="0" y="3664451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065568" y="0"/>
            <a:ext cx="0" cy="3664585"/>
          </a:xfrm>
          <a:custGeom>
            <a:avLst/>
            <a:gdLst/>
            <a:ahLst/>
            <a:cxnLst/>
            <a:rect l="l" t="t" r="r" b="b"/>
            <a:pathLst>
              <a:path w="0" h="3664585">
                <a:moveTo>
                  <a:pt x="0" y="0"/>
                </a:moveTo>
                <a:lnTo>
                  <a:pt x="0" y="3664451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057969" y="0"/>
            <a:ext cx="0" cy="3664585"/>
          </a:xfrm>
          <a:custGeom>
            <a:avLst/>
            <a:gdLst/>
            <a:ahLst/>
            <a:cxnLst/>
            <a:rect l="l" t="t" r="r" b="b"/>
            <a:pathLst>
              <a:path w="0" h="3664585">
                <a:moveTo>
                  <a:pt x="0" y="0"/>
                </a:moveTo>
                <a:lnTo>
                  <a:pt x="0" y="3664451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470879" y="534260"/>
            <a:ext cx="556895" cy="172085"/>
            <a:chOff x="470879" y="534260"/>
            <a:chExt cx="556895" cy="172085"/>
          </a:xfrm>
        </p:grpSpPr>
        <p:sp>
          <p:nvSpPr>
            <p:cNvPr id="6" name="object 6"/>
            <p:cNvSpPr/>
            <p:nvPr/>
          </p:nvSpPr>
          <p:spPr>
            <a:xfrm>
              <a:off x="470877" y="547566"/>
              <a:ext cx="165100" cy="156210"/>
            </a:xfrm>
            <a:custGeom>
              <a:avLst/>
              <a:gdLst/>
              <a:ahLst/>
              <a:cxnLst/>
              <a:rect l="l" t="t" r="r" b="b"/>
              <a:pathLst>
                <a:path w="165100" h="156209">
                  <a:moveTo>
                    <a:pt x="107302" y="138887"/>
                  </a:moveTo>
                  <a:lnTo>
                    <a:pt x="24688" y="138887"/>
                  </a:lnTo>
                  <a:lnTo>
                    <a:pt x="106591" y="11861"/>
                  </a:lnTo>
                  <a:lnTo>
                    <a:pt x="106591" y="0"/>
                  </a:lnTo>
                  <a:lnTo>
                    <a:pt x="7353" y="0"/>
                  </a:lnTo>
                  <a:lnTo>
                    <a:pt x="7353" y="16852"/>
                  </a:lnTo>
                  <a:lnTo>
                    <a:pt x="81661" y="16852"/>
                  </a:lnTo>
                  <a:lnTo>
                    <a:pt x="0" y="143865"/>
                  </a:lnTo>
                  <a:lnTo>
                    <a:pt x="0" y="155740"/>
                  </a:lnTo>
                  <a:lnTo>
                    <a:pt x="107302" y="155740"/>
                  </a:lnTo>
                  <a:lnTo>
                    <a:pt x="107302" y="138887"/>
                  </a:lnTo>
                  <a:close/>
                </a:path>
                <a:path w="165100" h="156209">
                  <a:moveTo>
                    <a:pt x="164592" y="88544"/>
                  </a:moveTo>
                  <a:lnTo>
                    <a:pt x="109982" y="88544"/>
                  </a:lnTo>
                  <a:lnTo>
                    <a:pt x="109982" y="103746"/>
                  </a:lnTo>
                  <a:lnTo>
                    <a:pt x="164592" y="103746"/>
                  </a:lnTo>
                  <a:lnTo>
                    <a:pt x="164592" y="8854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67931" y="547871"/>
              <a:ext cx="188291" cy="15827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89887" y="534260"/>
              <a:ext cx="137841" cy="17188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1090880" y="538533"/>
            <a:ext cx="707390" cy="218440"/>
            <a:chOff x="1090880" y="538533"/>
            <a:chExt cx="707390" cy="218440"/>
          </a:xfrm>
        </p:grpSpPr>
        <p:sp>
          <p:nvSpPr>
            <p:cNvPr id="10" name="object 10"/>
            <p:cNvSpPr/>
            <p:nvPr/>
          </p:nvSpPr>
          <p:spPr>
            <a:xfrm>
              <a:off x="1090880" y="548979"/>
              <a:ext cx="98526" cy="15716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12127" y="585066"/>
              <a:ext cx="271907" cy="12108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07823" y="538533"/>
              <a:ext cx="26670" cy="165100"/>
            </a:xfrm>
            <a:custGeom>
              <a:avLst/>
              <a:gdLst/>
              <a:ahLst/>
              <a:cxnLst/>
              <a:rect l="l" t="t" r="r" b="b"/>
              <a:pathLst>
                <a:path w="26669" h="165100">
                  <a:moveTo>
                    <a:pt x="22791" y="49381"/>
                  </a:moveTo>
                  <a:lnTo>
                    <a:pt x="3086" y="49381"/>
                  </a:lnTo>
                  <a:lnTo>
                    <a:pt x="3086" y="164763"/>
                  </a:lnTo>
                  <a:lnTo>
                    <a:pt x="22791" y="164763"/>
                  </a:lnTo>
                  <a:lnTo>
                    <a:pt x="22791" y="49381"/>
                  </a:lnTo>
                  <a:close/>
                </a:path>
                <a:path w="26669" h="165100">
                  <a:moveTo>
                    <a:pt x="20654" y="0"/>
                  </a:moveTo>
                  <a:lnTo>
                    <a:pt x="5460" y="0"/>
                  </a:lnTo>
                  <a:lnTo>
                    <a:pt x="0" y="5223"/>
                  </a:lnTo>
                  <a:lnTo>
                    <a:pt x="0" y="20654"/>
                  </a:lnTo>
                  <a:lnTo>
                    <a:pt x="5460" y="25640"/>
                  </a:lnTo>
                  <a:lnTo>
                    <a:pt x="20654" y="25640"/>
                  </a:lnTo>
                  <a:lnTo>
                    <a:pt x="26115" y="20654"/>
                  </a:lnTo>
                  <a:lnTo>
                    <a:pt x="26115" y="5223"/>
                  </a:lnTo>
                  <a:lnTo>
                    <a:pt x="206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53145" y="538533"/>
              <a:ext cx="116189" cy="1676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92126" y="585066"/>
              <a:ext cx="106123" cy="17141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/>
          <p:nvPr/>
        </p:nvSpPr>
        <p:spPr>
          <a:xfrm>
            <a:off x="460908" y="821528"/>
            <a:ext cx="234848" cy="1585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6" name="object 16"/>
          <p:cNvGrpSpPr/>
          <p:nvPr/>
        </p:nvGrpSpPr>
        <p:grpSpPr>
          <a:xfrm>
            <a:off x="763893" y="859039"/>
            <a:ext cx="476250" cy="167005"/>
            <a:chOff x="763893" y="859039"/>
            <a:chExt cx="476250" cy="167005"/>
          </a:xfrm>
        </p:grpSpPr>
        <p:sp>
          <p:nvSpPr>
            <p:cNvPr id="17" name="object 17"/>
            <p:cNvSpPr/>
            <p:nvPr/>
          </p:nvSpPr>
          <p:spPr>
            <a:xfrm>
              <a:off x="763893" y="859039"/>
              <a:ext cx="101137" cy="1669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899455" y="861888"/>
              <a:ext cx="91878" cy="11823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019776" y="859039"/>
              <a:ext cx="98051" cy="12108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144868" y="859039"/>
              <a:ext cx="95083" cy="15859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1320909" y="821528"/>
            <a:ext cx="521970" cy="158750"/>
            <a:chOff x="1320909" y="821528"/>
            <a:chExt cx="521970" cy="158750"/>
          </a:xfrm>
        </p:grpSpPr>
        <p:sp>
          <p:nvSpPr>
            <p:cNvPr id="22" name="object 22"/>
            <p:cNvSpPr/>
            <p:nvPr/>
          </p:nvSpPr>
          <p:spPr>
            <a:xfrm>
              <a:off x="1320909" y="821528"/>
              <a:ext cx="20320" cy="156210"/>
            </a:xfrm>
            <a:custGeom>
              <a:avLst/>
              <a:gdLst/>
              <a:ahLst/>
              <a:cxnLst/>
              <a:rect l="l" t="t" r="r" b="b"/>
              <a:pathLst>
                <a:path w="20319" h="156209">
                  <a:moveTo>
                    <a:pt x="19942" y="0"/>
                  </a:moveTo>
                  <a:lnTo>
                    <a:pt x="0" y="0"/>
                  </a:lnTo>
                  <a:lnTo>
                    <a:pt x="0" y="155742"/>
                  </a:lnTo>
                  <a:lnTo>
                    <a:pt x="19942" y="155742"/>
                  </a:lnTo>
                  <a:lnTo>
                    <a:pt x="199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377983" y="859039"/>
              <a:ext cx="92590" cy="11823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504998" y="859039"/>
              <a:ext cx="92590" cy="11823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24844" y="859039"/>
              <a:ext cx="98051" cy="12108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49936" y="859039"/>
              <a:ext cx="92590" cy="11823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459084" y="1150555"/>
            <a:ext cx="1619250" cy="278765"/>
            <a:chOff x="459084" y="1150555"/>
            <a:chExt cx="1619250" cy="278765"/>
          </a:xfrm>
        </p:grpSpPr>
        <p:sp>
          <p:nvSpPr>
            <p:cNvPr id="28" name="object 28"/>
            <p:cNvSpPr/>
            <p:nvPr/>
          </p:nvSpPr>
          <p:spPr>
            <a:xfrm>
              <a:off x="459084" y="1150555"/>
              <a:ext cx="1582957" cy="27875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061455" y="1384843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924" y="0"/>
                  </a:moveTo>
                  <a:lnTo>
                    <a:pt x="3752" y="0"/>
                  </a:lnTo>
                  <a:lnTo>
                    <a:pt x="0" y="3613"/>
                  </a:lnTo>
                  <a:lnTo>
                    <a:pt x="0" y="14036"/>
                  </a:lnTo>
                  <a:lnTo>
                    <a:pt x="3752" y="17649"/>
                  </a:lnTo>
                  <a:lnTo>
                    <a:pt x="8338" y="17649"/>
                  </a:lnTo>
                  <a:lnTo>
                    <a:pt x="12924" y="17649"/>
                  </a:lnTo>
                  <a:lnTo>
                    <a:pt x="16676" y="14036"/>
                  </a:lnTo>
                  <a:lnTo>
                    <a:pt x="16676" y="3613"/>
                  </a:lnTo>
                  <a:lnTo>
                    <a:pt x="129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/>
          <p:nvPr/>
        </p:nvSpPr>
        <p:spPr>
          <a:xfrm>
            <a:off x="140405" y="267287"/>
            <a:ext cx="0" cy="3172460"/>
          </a:xfrm>
          <a:custGeom>
            <a:avLst/>
            <a:gdLst/>
            <a:ahLst/>
            <a:cxnLst/>
            <a:rect l="l" t="t" r="r" b="b"/>
            <a:pathLst>
              <a:path w="0" h="3172460">
                <a:moveTo>
                  <a:pt x="0" y="0"/>
                </a:moveTo>
                <a:lnTo>
                  <a:pt x="0" y="3172166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65342" y="3524045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0" y="0"/>
                </a:moveTo>
                <a:lnTo>
                  <a:pt x="19615041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9963671" y="224991"/>
            <a:ext cx="0" cy="3172460"/>
          </a:xfrm>
          <a:custGeom>
            <a:avLst/>
            <a:gdLst/>
            <a:ahLst/>
            <a:cxnLst/>
            <a:rect l="l" t="t" r="r" b="b"/>
            <a:pathLst>
              <a:path w="0" h="3172460">
                <a:moveTo>
                  <a:pt x="0" y="3172166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23695" y="140401"/>
            <a:ext cx="19615150" cy="0"/>
          </a:xfrm>
          <a:custGeom>
            <a:avLst/>
            <a:gdLst/>
            <a:ahLst/>
            <a:cxnLst/>
            <a:rect l="l" t="t" r="r" b="b"/>
            <a:pathLst>
              <a:path w="19615150" h="0">
                <a:moveTo>
                  <a:pt x="19615041" y="0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40405" y="3481750"/>
            <a:ext cx="41910" cy="42545"/>
          </a:xfrm>
          <a:custGeom>
            <a:avLst/>
            <a:gdLst/>
            <a:ahLst/>
            <a:cxnLst/>
            <a:rect l="l" t="t" r="r" b="b"/>
            <a:pathLst>
              <a:path w="41910" h="42545">
                <a:moveTo>
                  <a:pt x="0" y="0"/>
                </a:moveTo>
                <a:lnTo>
                  <a:pt x="0" y="42292"/>
                </a:lnTo>
                <a:lnTo>
                  <a:pt x="41640" y="42292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9922021" y="3481750"/>
            <a:ext cx="41910" cy="42545"/>
          </a:xfrm>
          <a:custGeom>
            <a:avLst/>
            <a:gdLst/>
            <a:ahLst/>
            <a:cxnLst/>
            <a:rect l="l" t="t" r="r" b="b"/>
            <a:pathLst>
              <a:path w="41909" h="42545">
                <a:moveTo>
                  <a:pt x="0" y="42292"/>
                </a:moveTo>
                <a:lnTo>
                  <a:pt x="41652" y="42292"/>
                </a:lnTo>
                <a:lnTo>
                  <a:pt x="41652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9922021" y="140401"/>
            <a:ext cx="41910" cy="42545"/>
          </a:xfrm>
          <a:custGeom>
            <a:avLst/>
            <a:gdLst/>
            <a:ahLst/>
            <a:cxnLst/>
            <a:rect l="l" t="t" r="r" b="b"/>
            <a:pathLst>
              <a:path w="41909" h="42544">
                <a:moveTo>
                  <a:pt x="41652" y="42292"/>
                </a:moveTo>
                <a:lnTo>
                  <a:pt x="41652" y="0"/>
                </a:ln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40405" y="140401"/>
            <a:ext cx="41910" cy="42545"/>
          </a:xfrm>
          <a:custGeom>
            <a:avLst/>
            <a:gdLst/>
            <a:ahLst/>
            <a:cxnLst/>
            <a:rect l="l" t="t" r="r" b="b"/>
            <a:pathLst>
              <a:path w="41910" h="42544">
                <a:moveTo>
                  <a:pt x="41640" y="0"/>
                </a:moveTo>
                <a:lnTo>
                  <a:pt x="0" y="0"/>
                </a:lnTo>
                <a:lnTo>
                  <a:pt x="0" y="42292"/>
                </a:lnTo>
              </a:path>
            </a:pathLst>
          </a:custGeom>
          <a:ln w="1185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zfalz_A6_quer_8-seitig_PDF-Vorlage.indd</dc:title>
  <dcterms:created xsi:type="dcterms:W3CDTF">2020-10-05T05:34:45Z</dcterms:created>
  <dcterms:modified xsi:type="dcterms:W3CDTF">2020-10-05T05:34:45Z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2020-10-05T00:00:00Z</vt:filetime>
  </property>
</Properties>
</file>