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4401800" cy="7708900"/>
  <p:notesSz cx="144018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80135" y="2389759"/>
            <a:ext cx="12241530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60270" y="4316984"/>
            <a:ext cx="1008126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20090" y="1773047"/>
            <a:ext cx="6264783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416927" y="1773047"/>
            <a:ext cx="6264783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20090" y="308356"/>
            <a:ext cx="12961620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0090" y="1773047"/>
            <a:ext cx="1296162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96612" y="7169277"/>
            <a:ext cx="4608576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20090" y="7169277"/>
            <a:ext cx="331241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369296" y="7169277"/>
            <a:ext cx="331241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25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4" Type="http://schemas.openxmlformats.org/officeDocument/2006/relationships/image" Target="../media/image26.png"/><Relationship Id="rId15" Type="http://schemas.openxmlformats.org/officeDocument/2006/relationships/image" Target="../media/image21.png"/><Relationship Id="rId16" Type="http://schemas.openxmlformats.org/officeDocument/2006/relationships/image" Target="../media/image27.png"/><Relationship Id="rId17" Type="http://schemas.openxmlformats.org/officeDocument/2006/relationships/image" Target="../media/image2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743195" y="1358059"/>
            <a:ext cx="653415" cy="306070"/>
            <a:chOff x="11743195" y="1358059"/>
            <a:chExt cx="653415" cy="306070"/>
          </a:xfrm>
        </p:grpSpPr>
        <p:sp>
          <p:nvSpPr>
            <p:cNvPr id="3" name="object 3"/>
            <p:cNvSpPr/>
            <p:nvPr/>
          </p:nvSpPr>
          <p:spPr>
            <a:xfrm>
              <a:off x="11743195" y="1358061"/>
              <a:ext cx="459105" cy="306070"/>
            </a:xfrm>
            <a:custGeom>
              <a:avLst/>
              <a:gdLst/>
              <a:ahLst/>
              <a:cxnLst/>
              <a:rect l="l" t="t" r="r" b="b"/>
              <a:pathLst>
                <a:path w="459104" h="306069">
                  <a:moveTo>
                    <a:pt x="208343" y="16256"/>
                  </a:moveTo>
                  <a:lnTo>
                    <a:pt x="0" y="16256"/>
                  </a:lnTo>
                  <a:lnTo>
                    <a:pt x="0" y="46736"/>
                  </a:lnTo>
                  <a:lnTo>
                    <a:pt x="85763" y="46736"/>
                  </a:lnTo>
                  <a:lnTo>
                    <a:pt x="85763" y="300736"/>
                  </a:lnTo>
                  <a:lnTo>
                    <a:pt x="122148" y="300736"/>
                  </a:lnTo>
                  <a:lnTo>
                    <a:pt x="122148" y="46736"/>
                  </a:lnTo>
                  <a:lnTo>
                    <a:pt x="208343" y="46736"/>
                  </a:lnTo>
                  <a:lnTo>
                    <a:pt x="208343" y="16256"/>
                  </a:lnTo>
                  <a:close/>
                </a:path>
                <a:path w="459104" h="306069">
                  <a:moveTo>
                    <a:pt x="288518" y="90093"/>
                  </a:moveTo>
                  <a:lnTo>
                    <a:pt x="252564" y="90093"/>
                  </a:lnTo>
                  <a:lnTo>
                    <a:pt x="252564" y="300609"/>
                  </a:lnTo>
                  <a:lnTo>
                    <a:pt x="288518" y="300609"/>
                  </a:lnTo>
                  <a:lnTo>
                    <a:pt x="288518" y="90093"/>
                  </a:lnTo>
                  <a:close/>
                </a:path>
                <a:path w="459104" h="306069">
                  <a:moveTo>
                    <a:pt x="294576" y="23393"/>
                  </a:moveTo>
                  <a:lnTo>
                    <a:pt x="292811" y="13893"/>
                  </a:lnTo>
                  <a:lnTo>
                    <a:pt x="287870" y="6502"/>
                  </a:lnTo>
                  <a:lnTo>
                    <a:pt x="280327" y="1714"/>
                  </a:lnTo>
                  <a:lnTo>
                    <a:pt x="270764" y="0"/>
                  </a:lnTo>
                  <a:lnTo>
                    <a:pt x="261188" y="1714"/>
                  </a:lnTo>
                  <a:lnTo>
                    <a:pt x="253644" y="6502"/>
                  </a:lnTo>
                  <a:lnTo>
                    <a:pt x="248704" y="13893"/>
                  </a:lnTo>
                  <a:lnTo>
                    <a:pt x="246938" y="23393"/>
                  </a:lnTo>
                  <a:lnTo>
                    <a:pt x="248704" y="33083"/>
                  </a:lnTo>
                  <a:lnTo>
                    <a:pt x="253644" y="40449"/>
                  </a:lnTo>
                  <a:lnTo>
                    <a:pt x="261188" y="45135"/>
                  </a:lnTo>
                  <a:lnTo>
                    <a:pt x="270764" y="46786"/>
                  </a:lnTo>
                  <a:lnTo>
                    <a:pt x="280327" y="45135"/>
                  </a:lnTo>
                  <a:lnTo>
                    <a:pt x="287870" y="40449"/>
                  </a:lnTo>
                  <a:lnTo>
                    <a:pt x="292811" y="33083"/>
                  </a:lnTo>
                  <a:lnTo>
                    <a:pt x="294576" y="23393"/>
                  </a:lnTo>
                  <a:close/>
                </a:path>
                <a:path w="459104" h="306069">
                  <a:moveTo>
                    <a:pt x="458838" y="296710"/>
                  </a:moveTo>
                  <a:lnTo>
                    <a:pt x="451472" y="271157"/>
                  </a:lnTo>
                  <a:lnTo>
                    <a:pt x="442810" y="275056"/>
                  </a:lnTo>
                  <a:lnTo>
                    <a:pt x="435013" y="276352"/>
                  </a:lnTo>
                  <a:lnTo>
                    <a:pt x="427215" y="276352"/>
                  </a:lnTo>
                  <a:lnTo>
                    <a:pt x="412089" y="273659"/>
                  </a:lnTo>
                  <a:lnTo>
                    <a:pt x="402031" y="265798"/>
                  </a:lnTo>
                  <a:lnTo>
                    <a:pt x="396455" y="253149"/>
                  </a:lnTo>
                  <a:lnTo>
                    <a:pt x="394728" y="236067"/>
                  </a:lnTo>
                  <a:lnTo>
                    <a:pt x="394728" y="119126"/>
                  </a:lnTo>
                  <a:lnTo>
                    <a:pt x="451904" y="119126"/>
                  </a:lnTo>
                  <a:lnTo>
                    <a:pt x="451904" y="90093"/>
                  </a:lnTo>
                  <a:lnTo>
                    <a:pt x="394728" y="90093"/>
                  </a:lnTo>
                  <a:lnTo>
                    <a:pt x="394728" y="22529"/>
                  </a:lnTo>
                  <a:lnTo>
                    <a:pt x="364832" y="22529"/>
                  </a:lnTo>
                  <a:lnTo>
                    <a:pt x="360502" y="90093"/>
                  </a:lnTo>
                  <a:lnTo>
                    <a:pt x="327583" y="92265"/>
                  </a:lnTo>
                  <a:lnTo>
                    <a:pt x="327583" y="119126"/>
                  </a:lnTo>
                  <a:lnTo>
                    <a:pt x="358775" y="119126"/>
                  </a:lnTo>
                  <a:lnTo>
                    <a:pt x="358775" y="235204"/>
                  </a:lnTo>
                  <a:lnTo>
                    <a:pt x="361848" y="263956"/>
                  </a:lnTo>
                  <a:lnTo>
                    <a:pt x="371983" y="286258"/>
                  </a:lnTo>
                  <a:lnTo>
                    <a:pt x="390575" y="300685"/>
                  </a:lnTo>
                  <a:lnTo>
                    <a:pt x="418985" y="305803"/>
                  </a:lnTo>
                  <a:lnTo>
                    <a:pt x="429653" y="305117"/>
                  </a:lnTo>
                  <a:lnTo>
                    <a:pt x="440042" y="303212"/>
                  </a:lnTo>
                  <a:lnTo>
                    <a:pt x="449859" y="300329"/>
                  </a:lnTo>
                  <a:lnTo>
                    <a:pt x="458838" y="29671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2217627" y="1442957"/>
              <a:ext cx="178892" cy="2209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12443906" y="1350262"/>
            <a:ext cx="901700" cy="313690"/>
            <a:chOff x="12443906" y="1350262"/>
            <a:chExt cx="901700" cy="313690"/>
          </a:xfrm>
        </p:grpSpPr>
        <p:sp>
          <p:nvSpPr>
            <p:cNvPr id="6" name="object 6"/>
            <p:cNvSpPr/>
            <p:nvPr/>
          </p:nvSpPr>
          <p:spPr>
            <a:xfrm>
              <a:off x="12443906" y="1350262"/>
              <a:ext cx="59055" cy="313690"/>
            </a:xfrm>
            <a:custGeom>
              <a:avLst/>
              <a:gdLst/>
              <a:ahLst/>
              <a:cxnLst/>
              <a:rect l="l" t="t" r="r" b="b"/>
              <a:pathLst>
                <a:path w="59054" h="313689">
                  <a:moveTo>
                    <a:pt x="35951" y="0"/>
                  </a:moveTo>
                  <a:lnTo>
                    <a:pt x="0" y="0"/>
                  </a:lnTo>
                  <a:lnTo>
                    <a:pt x="0" y="265955"/>
                  </a:lnTo>
                  <a:lnTo>
                    <a:pt x="2111" y="286192"/>
                  </a:lnTo>
                  <a:lnTo>
                    <a:pt x="8771" y="301149"/>
                  </a:lnTo>
                  <a:lnTo>
                    <a:pt x="20466" y="310421"/>
                  </a:lnTo>
                  <a:lnTo>
                    <a:pt x="37684" y="313602"/>
                  </a:lnTo>
                  <a:lnTo>
                    <a:pt x="46780" y="313602"/>
                  </a:lnTo>
                  <a:lnTo>
                    <a:pt x="53277" y="312303"/>
                  </a:lnTo>
                  <a:lnTo>
                    <a:pt x="58475" y="309704"/>
                  </a:lnTo>
                  <a:lnTo>
                    <a:pt x="53710" y="282848"/>
                  </a:lnTo>
                  <a:lnTo>
                    <a:pt x="50245" y="283714"/>
                  </a:lnTo>
                  <a:lnTo>
                    <a:pt x="40716" y="283714"/>
                  </a:lnTo>
                  <a:lnTo>
                    <a:pt x="35951" y="279816"/>
                  </a:lnTo>
                  <a:lnTo>
                    <a:pt x="359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2531359" y="1442957"/>
              <a:ext cx="155501" cy="2209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718568" y="1442957"/>
              <a:ext cx="178891" cy="22090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938861" y="1358061"/>
              <a:ext cx="212090" cy="306070"/>
            </a:xfrm>
            <a:custGeom>
              <a:avLst/>
              <a:gdLst/>
              <a:ahLst/>
              <a:cxnLst/>
              <a:rect l="l" t="t" r="r" b="b"/>
              <a:pathLst>
                <a:path w="212090" h="306069">
                  <a:moveTo>
                    <a:pt x="41579" y="90093"/>
                  </a:moveTo>
                  <a:lnTo>
                    <a:pt x="5638" y="90093"/>
                  </a:lnTo>
                  <a:lnTo>
                    <a:pt x="5638" y="300609"/>
                  </a:lnTo>
                  <a:lnTo>
                    <a:pt x="41579" y="300609"/>
                  </a:lnTo>
                  <a:lnTo>
                    <a:pt x="41579" y="90093"/>
                  </a:lnTo>
                  <a:close/>
                </a:path>
                <a:path w="212090" h="306069">
                  <a:moveTo>
                    <a:pt x="47650" y="23393"/>
                  </a:moveTo>
                  <a:lnTo>
                    <a:pt x="45872" y="13893"/>
                  </a:lnTo>
                  <a:lnTo>
                    <a:pt x="40932" y="6502"/>
                  </a:lnTo>
                  <a:lnTo>
                    <a:pt x="33401" y="1714"/>
                  </a:lnTo>
                  <a:lnTo>
                    <a:pt x="23825" y="0"/>
                  </a:lnTo>
                  <a:lnTo>
                    <a:pt x="14249" y="1714"/>
                  </a:lnTo>
                  <a:lnTo>
                    <a:pt x="6718" y="6502"/>
                  </a:lnTo>
                  <a:lnTo>
                    <a:pt x="1778" y="13893"/>
                  </a:lnTo>
                  <a:lnTo>
                    <a:pt x="0" y="23393"/>
                  </a:lnTo>
                  <a:lnTo>
                    <a:pt x="1778" y="33083"/>
                  </a:lnTo>
                  <a:lnTo>
                    <a:pt x="6718" y="40449"/>
                  </a:lnTo>
                  <a:lnTo>
                    <a:pt x="14249" y="45135"/>
                  </a:lnTo>
                  <a:lnTo>
                    <a:pt x="23825" y="46786"/>
                  </a:lnTo>
                  <a:lnTo>
                    <a:pt x="33401" y="45135"/>
                  </a:lnTo>
                  <a:lnTo>
                    <a:pt x="40932" y="40449"/>
                  </a:lnTo>
                  <a:lnTo>
                    <a:pt x="45872" y="33083"/>
                  </a:lnTo>
                  <a:lnTo>
                    <a:pt x="47650" y="23393"/>
                  </a:lnTo>
                  <a:close/>
                </a:path>
                <a:path w="212090" h="306069">
                  <a:moveTo>
                    <a:pt x="211937" y="296710"/>
                  </a:moveTo>
                  <a:lnTo>
                    <a:pt x="204584" y="271157"/>
                  </a:lnTo>
                  <a:lnTo>
                    <a:pt x="195922" y="275056"/>
                  </a:lnTo>
                  <a:lnTo>
                    <a:pt x="188125" y="276352"/>
                  </a:lnTo>
                  <a:lnTo>
                    <a:pt x="180327" y="276352"/>
                  </a:lnTo>
                  <a:lnTo>
                    <a:pt x="165201" y="273659"/>
                  </a:lnTo>
                  <a:lnTo>
                    <a:pt x="155143" y="265798"/>
                  </a:lnTo>
                  <a:lnTo>
                    <a:pt x="149567" y="253149"/>
                  </a:lnTo>
                  <a:lnTo>
                    <a:pt x="147840" y="236067"/>
                  </a:lnTo>
                  <a:lnTo>
                    <a:pt x="147840" y="119126"/>
                  </a:lnTo>
                  <a:lnTo>
                    <a:pt x="205016" y="119126"/>
                  </a:lnTo>
                  <a:lnTo>
                    <a:pt x="205016" y="90093"/>
                  </a:lnTo>
                  <a:lnTo>
                    <a:pt x="147840" y="90093"/>
                  </a:lnTo>
                  <a:lnTo>
                    <a:pt x="147840" y="22529"/>
                  </a:lnTo>
                  <a:lnTo>
                    <a:pt x="117944" y="22529"/>
                  </a:lnTo>
                  <a:lnTo>
                    <a:pt x="113614" y="90093"/>
                  </a:lnTo>
                  <a:lnTo>
                    <a:pt x="80695" y="92265"/>
                  </a:lnTo>
                  <a:lnTo>
                    <a:pt x="80695" y="119126"/>
                  </a:lnTo>
                  <a:lnTo>
                    <a:pt x="111887" y="119126"/>
                  </a:lnTo>
                  <a:lnTo>
                    <a:pt x="111887" y="235204"/>
                  </a:lnTo>
                  <a:lnTo>
                    <a:pt x="114960" y="263956"/>
                  </a:lnTo>
                  <a:lnTo>
                    <a:pt x="125095" y="286258"/>
                  </a:lnTo>
                  <a:lnTo>
                    <a:pt x="143687" y="300685"/>
                  </a:lnTo>
                  <a:lnTo>
                    <a:pt x="172097" y="305803"/>
                  </a:lnTo>
                  <a:lnTo>
                    <a:pt x="182765" y="305117"/>
                  </a:lnTo>
                  <a:lnTo>
                    <a:pt x="193154" y="303212"/>
                  </a:lnTo>
                  <a:lnTo>
                    <a:pt x="202971" y="300329"/>
                  </a:lnTo>
                  <a:lnTo>
                    <a:pt x="211937" y="29671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3166188" y="1442957"/>
              <a:ext cx="178891" cy="22090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1032192" y="1361096"/>
            <a:ext cx="402590" cy="302895"/>
          </a:xfrm>
          <a:custGeom>
            <a:avLst/>
            <a:gdLst/>
            <a:ahLst/>
            <a:cxnLst/>
            <a:rect l="l" t="t" r="r" b="b"/>
            <a:pathLst>
              <a:path w="402590" h="302894">
                <a:moveTo>
                  <a:pt x="197091" y="297573"/>
                </a:moveTo>
                <a:lnTo>
                  <a:pt x="127025" y="177596"/>
                </a:lnTo>
                <a:lnTo>
                  <a:pt x="124752" y="173697"/>
                </a:lnTo>
                <a:lnTo>
                  <a:pt x="150964" y="163182"/>
                </a:lnTo>
                <a:lnTo>
                  <a:pt x="169024" y="148132"/>
                </a:lnTo>
                <a:lnTo>
                  <a:pt x="171043" y="146456"/>
                </a:lnTo>
                <a:lnTo>
                  <a:pt x="183896" y="123317"/>
                </a:lnTo>
                <a:lnTo>
                  <a:pt x="188417" y="93560"/>
                </a:lnTo>
                <a:lnTo>
                  <a:pt x="181013" y="56007"/>
                </a:lnTo>
                <a:lnTo>
                  <a:pt x="170078" y="42887"/>
                </a:lnTo>
                <a:lnTo>
                  <a:pt x="160375" y="31242"/>
                </a:lnTo>
                <a:lnTo>
                  <a:pt x="152031" y="27635"/>
                </a:lnTo>
                <a:lnTo>
                  <a:pt x="152031" y="93560"/>
                </a:lnTo>
                <a:lnTo>
                  <a:pt x="147561" y="117436"/>
                </a:lnTo>
                <a:lnTo>
                  <a:pt x="134391" y="134493"/>
                </a:lnTo>
                <a:lnTo>
                  <a:pt x="112928" y="144729"/>
                </a:lnTo>
                <a:lnTo>
                  <a:pt x="83604" y="148132"/>
                </a:lnTo>
                <a:lnTo>
                  <a:pt x="36385" y="148132"/>
                </a:lnTo>
                <a:lnTo>
                  <a:pt x="36385" y="42887"/>
                </a:lnTo>
                <a:lnTo>
                  <a:pt x="83604" y="42887"/>
                </a:lnTo>
                <a:lnTo>
                  <a:pt x="112928" y="45567"/>
                </a:lnTo>
                <a:lnTo>
                  <a:pt x="134391" y="54254"/>
                </a:lnTo>
                <a:lnTo>
                  <a:pt x="147561" y="69926"/>
                </a:lnTo>
                <a:lnTo>
                  <a:pt x="152031" y="93560"/>
                </a:lnTo>
                <a:lnTo>
                  <a:pt x="152031" y="27635"/>
                </a:lnTo>
                <a:lnTo>
                  <a:pt x="128854" y="17602"/>
                </a:lnTo>
                <a:lnTo>
                  <a:pt x="88798" y="13423"/>
                </a:lnTo>
                <a:lnTo>
                  <a:pt x="0" y="13423"/>
                </a:lnTo>
                <a:lnTo>
                  <a:pt x="0" y="297573"/>
                </a:lnTo>
                <a:lnTo>
                  <a:pt x="36385" y="297573"/>
                </a:lnTo>
                <a:lnTo>
                  <a:pt x="36385" y="177596"/>
                </a:lnTo>
                <a:lnTo>
                  <a:pt x="87503" y="177596"/>
                </a:lnTo>
                <a:lnTo>
                  <a:pt x="155930" y="297573"/>
                </a:lnTo>
                <a:lnTo>
                  <a:pt x="197091" y="297573"/>
                </a:lnTo>
                <a:close/>
              </a:path>
              <a:path w="402590" h="302894">
                <a:moveTo>
                  <a:pt x="298881" y="21653"/>
                </a:moveTo>
                <a:lnTo>
                  <a:pt x="297268" y="13157"/>
                </a:lnTo>
                <a:lnTo>
                  <a:pt x="292811" y="6286"/>
                </a:lnTo>
                <a:lnTo>
                  <a:pt x="286080" y="1676"/>
                </a:lnTo>
                <a:lnTo>
                  <a:pt x="277647" y="0"/>
                </a:lnTo>
                <a:lnTo>
                  <a:pt x="268973" y="1676"/>
                </a:lnTo>
                <a:lnTo>
                  <a:pt x="262115" y="6286"/>
                </a:lnTo>
                <a:lnTo>
                  <a:pt x="257606" y="13157"/>
                </a:lnTo>
                <a:lnTo>
                  <a:pt x="255993" y="21653"/>
                </a:lnTo>
                <a:lnTo>
                  <a:pt x="257606" y="30162"/>
                </a:lnTo>
                <a:lnTo>
                  <a:pt x="262115" y="37033"/>
                </a:lnTo>
                <a:lnTo>
                  <a:pt x="268973" y="41643"/>
                </a:lnTo>
                <a:lnTo>
                  <a:pt x="277647" y="43319"/>
                </a:lnTo>
                <a:lnTo>
                  <a:pt x="286080" y="41643"/>
                </a:lnTo>
                <a:lnTo>
                  <a:pt x="292811" y="37033"/>
                </a:lnTo>
                <a:lnTo>
                  <a:pt x="297268" y="30162"/>
                </a:lnTo>
                <a:lnTo>
                  <a:pt x="298881" y="21653"/>
                </a:lnTo>
                <a:close/>
              </a:path>
              <a:path w="402590" h="302894">
                <a:moveTo>
                  <a:pt x="382473" y="21653"/>
                </a:moveTo>
                <a:lnTo>
                  <a:pt x="380860" y="13157"/>
                </a:lnTo>
                <a:lnTo>
                  <a:pt x="376351" y="6286"/>
                </a:lnTo>
                <a:lnTo>
                  <a:pt x="369493" y="1676"/>
                </a:lnTo>
                <a:lnTo>
                  <a:pt x="360819" y="0"/>
                </a:lnTo>
                <a:lnTo>
                  <a:pt x="352386" y="1676"/>
                </a:lnTo>
                <a:lnTo>
                  <a:pt x="345655" y="6286"/>
                </a:lnTo>
                <a:lnTo>
                  <a:pt x="341198" y="13157"/>
                </a:lnTo>
                <a:lnTo>
                  <a:pt x="339598" y="21653"/>
                </a:lnTo>
                <a:lnTo>
                  <a:pt x="341198" y="30162"/>
                </a:lnTo>
                <a:lnTo>
                  <a:pt x="345655" y="37033"/>
                </a:lnTo>
                <a:lnTo>
                  <a:pt x="352386" y="41643"/>
                </a:lnTo>
                <a:lnTo>
                  <a:pt x="360819" y="43319"/>
                </a:lnTo>
                <a:lnTo>
                  <a:pt x="369493" y="41643"/>
                </a:lnTo>
                <a:lnTo>
                  <a:pt x="376351" y="37033"/>
                </a:lnTo>
                <a:lnTo>
                  <a:pt x="380860" y="30162"/>
                </a:lnTo>
                <a:lnTo>
                  <a:pt x="382473" y="21653"/>
                </a:lnTo>
                <a:close/>
              </a:path>
              <a:path w="402590" h="302894">
                <a:moveTo>
                  <a:pt x="401967" y="87058"/>
                </a:moveTo>
                <a:lnTo>
                  <a:pt x="366014" y="87058"/>
                </a:lnTo>
                <a:lnTo>
                  <a:pt x="366014" y="236067"/>
                </a:lnTo>
                <a:lnTo>
                  <a:pt x="352044" y="252031"/>
                </a:lnTo>
                <a:lnTo>
                  <a:pt x="338721" y="263080"/>
                </a:lnTo>
                <a:lnTo>
                  <a:pt x="325081" y="269506"/>
                </a:lnTo>
                <a:lnTo>
                  <a:pt x="310134" y="271589"/>
                </a:lnTo>
                <a:lnTo>
                  <a:pt x="292214" y="268338"/>
                </a:lnTo>
                <a:lnTo>
                  <a:pt x="279819" y="258267"/>
                </a:lnTo>
                <a:lnTo>
                  <a:pt x="272618" y="240893"/>
                </a:lnTo>
                <a:lnTo>
                  <a:pt x="270294" y="215709"/>
                </a:lnTo>
                <a:lnTo>
                  <a:pt x="270294" y="87058"/>
                </a:lnTo>
                <a:lnTo>
                  <a:pt x="234340" y="87058"/>
                </a:lnTo>
                <a:lnTo>
                  <a:pt x="234340" y="220472"/>
                </a:lnTo>
                <a:lnTo>
                  <a:pt x="238150" y="255993"/>
                </a:lnTo>
                <a:lnTo>
                  <a:pt x="249872" y="281762"/>
                </a:lnTo>
                <a:lnTo>
                  <a:pt x="269963" y="297472"/>
                </a:lnTo>
                <a:lnTo>
                  <a:pt x="298881" y="302768"/>
                </a:lnTo>
                <a:lnTo>
                  <a:pt x="319201" y="300050"/>
                </a:lnTo>
                <a:lnTo>
                  <a:pt x="337096" y="292328"/>
                </a:lnTo>
                <a:lnTo>
                  <a:pt x="353212" y="280301"/>
                </a:lnTo>
                <a:lnTo>
                  <a:pt x="361543" y="271589"/>
                </a:lnTo>
                <a:lnTo>
                  <a:pt x="368185" y="264655"/>
                </a:lnTo>
                <a:lnTo>
                  <a:pt x="369481" y="264655"/>
                </a:lnTo>
                <a:lnTo>
                  <a:pt x="372516" y="297573"/>
                </a:lnTo>
                <a:lnTo>
                  <a:pt x="401967" y="297573"/>
                </a:lnTo>
                <a:lnTo>
                  <a:pt x="401967" y="264655"/>
                </a:lnTo>
                <a:lnTo>
                  <a:pt x="401967" y="8705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1484107" y="1350262"/>
            <a:ext cx="1215390" cy="313690"/>
            <a:chOff x="1484107" y="1350262"/>
            <a:chExt cx="1215390" cy="313690"/>
          </a:xfrm>
        </p:grpSpPr>
        <p:sp>
          <p:nvSpPr>
            <p:cNvPr id="13" name="object 13"/>
            <p:cNvSpPr/>
            <p:nvPr/>
          </p:nvSpPr>
          <p:spPr>
            <a:xfrm>
              <a:off x="1484107" y="1442957"/>
              <a:ext cx="166763" cy="2209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690634" y="1350262"/>
              <a:ext cx="175260" cy="308610"/>
            </a:xfrm>
            <a:custGeom>
              <a:avLst/>
              <a:gdLst/>
              <a:ahLst/>
              <a:cxnLst/>
              <a:rect l="l" t="t" r="r" b="b"/>
              <a:pathLst>
                <a:path w="175260" h="308610">
                  <a:moveTo>
                    <a:pt x="35518" y="0"/>
                  </a:moveTo>
                  <a:lnTo>
                    <a:pt x="0" y="0"/>
                  </a:lnTo>
                  <a:lnTo>
                    <a:pt x="0" y="308404"/>
                  </a:lnTo>
                  <a:lnTo>
                    <a:pt x="35518" y="308404"/>
                  </a:lnTo>
                  <a:lnTo>
                    <a:pt x="35518" y="252961"/>
                  </a:lnTo>
                  <a:lnTo>
                    <a:pt x="74502" y="207480"/>
                  </a:lnTo>
                  <a:lnTo>
                    <a:pt x="136009" y="308404"/>
                  </a:lnTo>
                  <a:lnTo>
                    <a:pt x="174993" y="308404"/>
                  </a:lnTo>
                  <a:lnTo>
                    <a:pt x="95726" y="182790"/>
                  </a:lnTo>
                  <a:lnTo>
                    <a:pt x="165897" y="97892"/>
                  </a:lnTo>
                  <a:lnTo>
                    <a:pt x="125614" y="97892"/>
                  </a:lnTo>
                  <a:lnTo>
                    <a:pt x="36817" y="207913"/>
                  </a:lnTo>
                  <a:lnTo>
                    <a:pt x="35518" y="207913"/>
                  </a:lnTo>
                  <a:lnTo>
                    <a:pt x="3551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885163" y="1442957"/>
              <a:ext cx="155501" cy="22090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072372" y="1442957"/>
              <a:ext cx="178892" cy="2209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92705" y="1358061"/>
              <a:ext cx="212090" cy="306070"/>
            </a:xfrm>
            <a:custGeom>
              <a:avLst/>
              <a:gdLst/>
              <a:ahLst/>
              <a:cxnLst/>
              <a:rect l="l" t="t" r="r" b="b"/>
              <a:pathLst>
                <a:path w="212089" h="306069">
                  <a:moveTo>
                    <a:pt x="41592" y="90093"/>
                  </a:moveTo>
                  <a:lnTo>
                    <a:pt x="5638" y="90093"/>
                  </a:lnTo>
                  <a:lnTo>
                    <a:pt x="5638" y="300609"/>
                  </a:lnTo>
                  <a:lnTo>
                    <a:pt x="41592" y="300609"/>
                  </a:lnTo>
                  <a:lnTo>
                    <a:pt x="41592" y="90093"/>
                  </a:lnTo>
                  <a:close/>
                </a:path>
                <a:path w="212089" h="306069">
                  <a:moveTo>
                    <a:pt x="47650" y="23393"/>
                  </a:moveTo>
                  <a:lnTo>
                    <a:pt x="45872" y="13893"/>
                  </a:lnTo>
                  <a:lnTo>
                    <a:pt x="40932" y="6502"/>
                  </a:lnTo>
                  <a:lnTo>
                    <a:pt x="33401" y="1714"/>
                  </a:lnTo>
                  <a:lnTo>
                    <a:pt x="23825" y="0"/>
                  </a:lnTo>
                  <a:lnTo>
                    <a:pt x="14262" y="1714"/>
                  </a:lnTo>
                  <a:lnTo>
                    <a:pt x="6718" y="6502"/>
                  </a:lnTo>
                  <a:lnTo>
                    <a:pt x="1778" y="13893"/>
                  </a:lnTo>
                  <a:lnTo>
                    <a:pt x="0" y="23393"/>
                  </a:lnTo>
                  <a:lnTo>
                    <a:pt x="1778" y="33083"/>
                  </a:lnTo>
                  <a:lnTo>
                    <a:pt x="6718" y="40449"/>
                  </a:lnTo>
                  <a:lnTo>
                    <a:pt x="14262" y="45135"/>
                  </a:lnTo>
                  <a:lnTo>
                    <a:pt x="23825" y="46786"/>
                  </a:lnTo>
                  <a:lnTo>
                    <a:pt x="33401" y="45135"/>
                  </a:lnTo>
                  <a:lnTo>
                    <a:pt x="40932" y="40449"/>
                  </a:lnTo>
                  <a:lnTo>
                    <a:pt x="45872" y="33083"/>
                  </a:lnTo>
                  <a:lnTo>
                    <a:pt x="47650" y="23393"/>
                  </a:lnTo>
                  <a:close/>
                </a:path>
                <a:path w="212089" h="306069">
                  <a:moveTo>
                    <a:pt x="211899" y="296710"/>
                  </a:moveTo>
                  <a:lnTo>
                    <a:pt x="204533" y="271157"/>
                  </a:lnTo>
                  <a:lnTo>
                    <a:pt x="195872" y="275056"/>
                  </a:lnTo>
                  <a:lnTo>
                    <a:pt x="188074" y="276352"/>
                  </a:lnTo>
                  <a:lnTo>
                    <a:pt x="180289" y="276352"/>
                  </a:lnTo>
                  <a:lnTo>
                    <a:pt x="165150" y="273659"/>
                  </a:lnTo>
                  <a:lnTo>
                    <a:pt x="155105" y="265798"/>
                  </a:lnTo>
                  <a:lnTo>
                    <a:pt x="149517" y="253149"/>
                  </a:lnTo>
                  <a:lnTo>
                    <a:pt x="147802" y="236067"/>
                  </a:lnTo>
                  <a:lnTo>
                    <a:pt x="147802" y="119126"/>
                  </a:lnTo>
                  <a:lnTo>
                    <a:pt x="204978" y="119126"/>
                  </a:lnTo>
                  <a:lnTo>
                    <a:pt x="204978" y="90093"/>
                  </a:lnTo>
                  <a:lnTo>
                    <a:pt x="147802" y="90093"/>
                  </a:lnTo>
                  <a:lnTo>
                    <a:pt x="147802" y="22529"/>
                  </a:lnTo>
                  <a:lnTo>
                    <a:pt x="117906" y="22529"/>
                  </a:lnTo>
                  <a:lnTo>
                    <a:pt x="113576" y="90093"/>
                  </a:lnTo>
                  <a:lnTo>
                    <a:pt x="80657" y="92265"/>
                  </a:lnTo>
                  <a:lnTo>
                    <a:pt x="80657" y="119126"/>
                  </a:lnTo>
                  <a:lnTo>
                    <a:pt x="111848" y="119126"/>
                  </a:lnTo>
                  <a:lnTo>
                    <a:pt x="111848" y="235204"/>
                  </a:lnTo>
                  <a:lnTo>
                    <a:pt x="114922" y="263956"/>
                  </a:lnTo>
                  <a:lnTo>
                    <a:pt x="125056" y="286258"/>
                  </a:lnTo>
                  <a:lnTo>
                    <a:pt x="143637" y="300685"/>
                  </a:lnTo>
                  <a:lnTo>
                    <a:pt x="172046" y="305803"/>
                  </a:lnTo>
                  <a:lnTo>
                    <a:pt x="182727" y="305117"/>
                  </a:lnTo>
                  <a:lnTo>
                    <a:pt x="193116" y="303212"/>
                  </a:lnTo>
                  <a:lnTo>
                    <a:pt x="202933" y="300329"/>
                  </a:lnTo>
                  <a:lnTo>
                    <a:pt x="211899" y="29671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520208" y="1442957"/>
              <a:ext cx="178892" cy="2209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524660" y="6105345"/>
            <a:ext cx="638175" cy="197485"/>
            <a:chOff x="524660" y="6105345"/>
            <a:chExt cx="638175" cy="197485"/>
          </a:xfrm>
        </p:grpSpPr>
        <p:sp>
          <p:nvSpPr>
            <p:cNvPr id="20" name="object 20"/>
            <p:cNvSpPr/>
            <p:nvPr/>
          </p:nvSpPr>
          <p:spPr>
            <a:xfrm>
              <a:off x="524649" y="6120599"/>
              <a:ext cx="188595" cy="179070"/>
            </a:xfrm>
            <a:custGeom>
              <a:avLst/>
              <a:gdLst/>
              <a:ahLst/>
              <a:cxnLst/>
              <a:rect l="l" t="t" r="r" b="b"/>
              <a:pathLst>
                <a:path w="188595" h="179070">
                  <a:moveTo>
                    <a:pt x="123063" y="159258"/>
                  </a:moveTo>
                  <a:lnTo>
                    <a:pt x="28321" y="159258"/>
                  </a:lnTo>
                  <a:lnTo>
                    <a:pt x="122250" y="13614"/>
                  </a:lnTo>
                  <a:lnTo>
                    <a:pt x="122250" y="0"/>
                  </a:lnTo>
                  <a:lnTo>
                    <a:pt x="8445" y="0"/>
                  </a:lnTo>
                  <a:lnTo>
                    <a:pt x="8445" y="19329"/>
                  </a:lnTo>
                  <a:lnTo>
                    <a:pt x="93662" y="19329"/>
                  </a:lnTo>
                  <a:lnTo>
                    <a:pt x="0" y="164985"/>
                  </a:lnTo>
                  <a:lnTo>
                    <a:pt x="0" y="178587"/>
                  </a:lnTo>
                  <a:lnTo>
                    <a:pt x="123063" y="178587"/>
                  </a:lnTo>
                  <a:lnTo>
                    <a:pt x="123063" y="159258"/>
                  </a:lnTo>
                  <a:close/>
                </a:path>
                <a:path w="188595" h="179070">
                  <a:moveTo>
                    <a:pt x="188569" y="101549"/>
                  </a:moveTo>
                  <a:lnTo>
                    <a:pt x="125945" y="101549"/>
                  </a:lnTo>
                  <a:lnTo>
                    <a:pt x="125945" y="118973"/>
                  </a:lnTo>
                  <a:lnTo>
                    <a:pt x="188569" y="118973"/>
                  </a:lnTo>
                  <a:lnTo>
                    <a:pt x="188569" y="10154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750273" y="6120307"/>
              <a:ext cx="215756" cy="18214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004417" y="6105345"/>
              <a:ext cx="36830" cy="197485"/>
            </a:xfrm>
            <a:custGeom>
              <a:avLst/>
              <a:gdLst/>
              <a:ahLst/>
              <a:cxnLst/>
              <a:rect l="l" t="t" r="r" b="b"/>
              <a:pathLst>
                <a:path w="36830" h="197485">
                  <a:moveTo>
                    <a:pt x="22596" y="0"/>
                  </a:moveTo>
                  <a:lnTo>
                    <a:pt x="0" y="0"/>
                  </a:lnTo>
                  <a:lnTo>
                    <a:pt x="0" y="167160"/>
                  </a:lnTo>
                  <a:lnTo>
                    <a:pt x="1327" y="179879"/>
                  </a:lnTo>
                  <a:lnTo>
                    <a:pt x="5513" y="189280"/>
                  </a:lnTo>
                  <a:lnTo>
                    <a:pt x="12863" y="195108"/>
                  </a:lnTo>
                  <a:lnTo>
                    <a:pt x="23685" y="197107"/>
                  </a:lnTo>
                  <a:lnTo>
                    <a:pt x="29402" y="197107"/>
                  </a:lnTo>
                  <a:lnTo>
                    <a:pt x="33486" y="196291"/>
                  </a:lnTo>
                  <a:lnTo>
                    <a:pt x="36753" y="194657"/>
                  </a:lnTo>
                  <a:lnTo>
                    <a:pt x="33758" y="177778"/>
                  </a:lnTo>
                  <a:lnTo>
                    <a:pt x="31580" y="178322"/>
                  </a:lnTo>
                  <a:lnTo>
                    <a:pt x="25591" y="178322"/>
                  </a:lnTo>
                  <a:lnTo>
                    <a:pt x="22596" y="175872"/>
                  </a:lnTo>
                  <a:lnTo>
                    <a:pt x="2259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061888" y="6166873"/>
              <a:ext cx="100459" cy="13231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1234766" y="6110245"/>
            <a:ext cx="810260" cy="250190"/>
            <a:chOff x="1234766" y="6110245"/>
            <a:chExt cx="810260" cy="250190"/>
          </a:xfrm>
        </p:grpSpPr>
        <p:sp>
          <p:nvSpPr>
            <p:cNvPr id="25" name="object 25"/>
            <p:cNvSpPr/>
            <p:nvPr/>
          </p:nvSpPr>
          <p:spPr>
            <a:xfrm>
              <a:off x="1234766" y="6122224"/>
              <a:ext cx="112983" cy="18022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73682" y="6163614"/>
              <a:ext cx="178435" cy="139065"/>
            </a:xfrm>
            <a:custGeom>
              <a:avLst/>
              <a:gdLst/>
              <a:ahLst/>
              <a:cxnLst/>
              <a:rect l="l" t="t" r="r" b="b"/>
              <a:pathLst>
                <a:path w="178434" h="139064">
                  <a:moveTo>
                    <a:pt x="62623" y="58534"/>
                  </a:moveTo>
                  <a:lnTo>
                    <a:pt x="0" y="58534"/>
                  </a:lnTo>
                  <a:lnTo>
                    <a:pt x="0" y="75958"/>
                  </a:lnTo>
                  <a:lnTo>
                    <a:pt x="62623" y="75958"/>
                  </a:lnTo>
                  <a:lnTo>
                    <a:pt x="62623" y="58534"/>
                  </a:lnTo>
                  <a:close/>
                </a:path>
                <a:path w="178434" h="139064">
                  <a:moveTo>
                    <a:pt x="178142" y="99364"/>
                  </a:moveTo>
                  <a:lnTo>
                    <a:pt x="152641" y="65100"/>
                  </a:lnTo>
                  <a:lnTo>
                    <a:pt x="126187" y="54813"/>
                  </a:lnTo>
                  <a:lnTo>
                    <a:pt x="117322" y="50126"/>
                  </a:lnTo>
                  <a:lnTo>
                    <a:pt x="111582" y="44259"/>
                  </a:lnTo>
                  <a:lnTo>
                    <a:pt x="109537" y="36474"/>
                  </a:lnTo>
                  <a:lnTo>
                    <a:pt x="110947" y="29362"/>
                  </a:lnTo>
                  <a:lnTo>
                    <a:pt x="115316" y="23279"/>
                  </a:lnTo>
                  <a:lnTo>
                    <a:pt x="122859" y="19024"/>
                  </a:lnTo>
                  <a:lnTo>
                    <a:pt x="133756" y="17424"/>
                  </a:lnTo>
                  <a:lnTo>
                    <a:pt x="142163" y="18122"/>
                  </a:lnTo>
                  <a:lnTo>
                    <a:pt x="149923" y="20180"/>
                  </a:lnTo>
                  <a:lnTo>
                    <a:pt x="157226" y="23507"/>
                  </a:lnTo>
                  <a:lnTo>
                    <a:pt x="164249" y="28041"/>
                  </a:lnTo>
                  <a:lnTo>
                    <a:pt x="174599" y="14973"/>
                  </a:lnTo>
                  <a:lnTo>
                    <a:pt x="166141" y="8953"/>
                  </a:lnTo>
                  <a:lnTo>
                    <a:pt x="156387" y="4216"/>
                  </a:lnTo>
                  <a:lnTo>
                    <a:pt x="145465" y="1117"/>
                  </a:lnTo>
                  <a:lnTo>
                    <a:pt x="133489" y="0"/>
                  </a:lnTo>
                  <a:lnTo>
                    <a:pt x="114173" y="2882"/>
                  </a:lnTo>
                  <a:lnTo>
                    <a:pt x="99796" y="10820"/>
                  </a:lnTo>
                  <a:lnTo>
                    <a:pt x="90843" y="22733"/>
                  </a:lnTo>
                  <a:lnTo>
                    <a:pt x="87757" y="37566"/>
                  </a:lnTo>
                  <a:lnTo>
                    <a:pt x="91046" y="51765"/>
                  </a:lnTo>
                  <a:lnTo>
                    <a:pt x="99758" y="62280"/>
                  </a:lnTo>
                  <a:lnTo>
                    <a:pt x="112217" y="70027"/>
                  </a:lnTo>
                  <a:lnTo>
                    <a:pt x="137642" y="80213"/>
                  </a:lnTo>
                  <a:lnTo>
                    <a:pt x="147142" y="85280"/>
                  </a:lnTo>
                  <a:lnTo>
                    <a:pt x="153822" y="91884"/>
                  </a:lnTo>
                  <a:lnTo>
                    <a:pt x="156362" y="100723"/>
                  </a:lnTo>
                  <a:lnTo>
                    <a:pt x="154762" y="108750"/>
                  </a:lnTo>
                  <a:lnTo>
                    <a:pt x="149961" y="115227"/>
                  </a:lnTo>
                  <a:lnTo>
                    <a:pt x="141884" y="119570"/>
                  </a:lnTo>
                  <a:lnTo>
                    <a:pt x="130492" y="121145"/>
                  </a:lnTo>
                  <a:lnTo>
                    <a:pt x="118999" y="120230"/>
                  </a:lnTo>
                  <a:lnTo>
                    <a:pt x="108788" y="117513"/>
                  </a:lnTo>
                  <a:lnTo>
                    <a:pt x="99479" y="112991"/>
                  </a:lnTo>
                  <a:lnTo>
                    <a:pt x="90741" y="106718"/>
                  </a:lnTo>
                  <a:lnTo>
                    <a:pt x="80403" y="119786"/>
                  </a:lnTo>
                  <a:lnTo>
                    <a:pt x="90551" y="127812"/>
                  </a:lnTo>
                  <a:lnTo>
                    <a:pt x="102387" y="133807"/>
                  </a:lnTo>
                  <a:lnTo>
                    <a:pt x="115544" y="137553"/>
                  </a:lnTo>
                  <a:lnTo>
                    <a:pt x="129679" y="138849"/>
                  </a:lnTo>
                  <a:lnTo>
                    <a:pt x="150456" y="135699"/>
                  </a:lnTo>
                  <a:lnTo>
                    <a:pt x="165646" y="127177"/>
                  </a:lnTo>
                  <a:lnTo>
                    <a:pt x="174967" y="114604"/>
                  </a:lnTo>
                  <a:lnTo>
                    <a:pt x="178142" y="9936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572790" y="6163606"/>
              <a:ext cx="112438" cy="13884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12345" y="6110245"/>
              <a:ext cx="30480" cy="189230"/>
            </a:xfrm>
            <a:custGeom>
              <a:avLst/>
              <a:gdLst/>
              <a:ahLst/>
              <a:cxnLst/>
              <a:rect l="l" t="t" r="r" b="b"/>
              <a:pathLst>
                <a:path w="30480" h="189229">
                  <a:moveTo>
                    <a:pt x="26135" y="56627"/>
                  </a:moveTo>
                  <a:lnTo>
                    <a:pt x="3539" y="56627"/>
                  </a:lnTo>
                  <a:lnTo>
                    <a:pt x="3539" y="188940"/>
                  </a:lnTo>
                  <a:lnTo>
                    <a:pt x="26135" y="188940"/>
                  </a:lnTo>
                  <a:lnTo>
                    <a:pt x="26135" y="56627"/>
                  </a:lnTo>
                  <a:close/>
                </a:path>
                <a:path w="30480" h="189229">
                  <a:moveTo>
                    <a:pt x="23685" y="0"/>
                  </a:moveTo>
                  <a:lnTo>
                    <a:pt x="6261" y="0"/>
                  </a:lnTo>
                  <a:lnTo>
                    <a:pt x="0" y="5989"/>
                  </a:lnTo>
                  <a:lnTo>
                    <a:pt x="0" y="23685"/>
                  </a:lnTo>
                  <a:lnTo>
                    <a:pt x="6261" y="29402"/>
                  </a:lnTo>
                  <a:lnTo>
                    <a:pt x="23685" y="29402"/>
                  </a:lnTo>
                  <a:lnTo>
                    <a:pt x="29947" y="23685"/>
                  </a:lnTo>
                  <a:lnTo>
                    <a:pt x="29947" y="5989"/>
                  </a:lnTo>
                  <a:lnTo>
                    <a:pt x="2368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64072" y="6124402"/>
              <a:ext cx="82491" cy="17805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867227" y="6110245"/>
              <a:ext cx="30480" cy="189230"/>
            </a:xfrm>
            <a:custGeom>
              <a:avLst/>
              <a:gdLst/>
              <a:ahLst/>
              <a:cxnLst/>
              <a:rect l="l" t="t" r="r" b="b"/>
              <a:pathLst>
                <a:path w="30480" h="189229">
                  <a:moveTo>
                    <a:pt x="26135" y="56627"/>
                  </a:moveTo>
                  <a:lnTo>
                    <a:pt x="3539" y="56627"/>
                  </a:lnTo>
                  <a:lnTo>
                    <a:pt x="3539" y="188940"/>
                  </a:lnTo>
                  <a:lnTo>
                    <a:pt x="26135" y="188940"/>
                  </a:lnTo>
                  <a:lnTo>
                    <a:pt x="26135" y="56627"/>
                  </a:lnTo>
                  <a:close/>
                </a:path>
                <a:path w="30480" h="189229">
                  <a:moveTo>
                    <a:pt x="23685" y="0"/>
                  </a:moveTo>
                  <a:lnTo>
                    <a:pt x="6261" y="0"/>
                  </a:lnTo>
                  <a:lnTo>
                    <a:pt x="0" y="5989"/>
                  </a:lnTo>
                  <a:lnTo>
                    <a:pt x="0" y="23685"/>
                  </a:lnTo>
                  <a:lnTo>
                    <a:pt x="6261" y="29402"/>
                  </a:lnTo>
                  <a:lnTo>
                    <a:pt x="23685" y="29402"/>
                  </a:lnTo>
                  <a:lnTo>
                    <a:pt x="29947" y="23685"/>
                  </a:lnTo>
                  <a:lnTo>
                    <a:pt x="29947" y="5989"/>
                  </a:lnTo>
                  <a:lnTo>
                    <a:pt x="2368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923174" y="6163606"/>
              <a:ext cx="121695" cy="19656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2" name="object 32"/>
          <p:cNvGrpSpPr/>
          <p:nvPr/>
        </p:nvGrpSpPr>
        <p:grpSpPr>
          <a:xfrm>
            <a:off x="523299" y="6436399"/>
            <a:ext cx="1282065" cy="223520"/>
            <a:chOff x="523299" y="6436399"/>
            <a:chExt cx="1282065" cy="223520"/>
          </a:xfrm>
        </p:grpSpPr>
        <p:sp>
          <p:nvSpPr>
            <p:cNvPr id="33" name="object 33"/>
            <p:cNvSpPr/>
            <p:nvPr/>
          </p:nvSpPr>
          <p:spPr>
            <a:xfrm>
              <a:off x="523299" y="6436399"/>
              <a:ext cx="111349" cy="18022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659124" y="6436399"/>
              <a:ext cx="374123" cy="18022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063086" y="6439666"/>
              <a:ext cx="98009" cy="17369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180807" y="6436399"/>
              <a:ext cx="111349" cy="18022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326868" y="6477781"/>
              <a:ext cx="182951" cy="13557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549458" y="6477781"/>
              <a:ext cx="182951" cy="13557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763718" y="6582052"/>
              <a:ext cx="41910" cy="78105"/>
            </a:xfrm>
            <a:custGeom>
              <a:avLst/>
              <a:gdLst/>
              <a:ahLst/>
              <a:cxnLst/>
              <a:rect l="l" t="t" r="r" b="b"/>
              <a:pathLst>
                <a:path w="41910" h="78104">
                  <a:moveTo>
                    <a:pt x="22324" y="0"/>
                  </a:moveTo>
                  <a:lnTo>
                    <a:pt x="13340" y="0"/>
                  </a:lnTo>
                  <a:lnTo>
                    <a:pt x="5717" y="5989"/>
                  </a:lnTo>
                  <a:lnTo>
                    <a:pt x="5717" y="26135"/>
                  </a:lnTo>
                  <a:lnTo>
                    <a:pt x="13067" y="31580"/>
                  </a:lnTo>
                  <a:lnTo>
                    <a:pt x="23685" y="31580"/>
                  </a:lnTo>
                  <a:lnTo>
                    <a:pt x="24774" y="31308"/>
                  </a:lnTo>
                  <a:lnTo>
                    <a:pt x="23085" y="41628"/>
                  </a:lnTo>
                  <a:lnTo>
                    <a:pt x="18206" y="50774"/>
                  </a:lnTo>
                  <a:lnTo>
                    <a:pt x="10417" y="58490"/>
                  </a:lnTo>
                  <a:lnTo>
                    <a:pt x="0" y="64522"/>
                  </a:lnTo>
                  <a:lnTo>
                    <a:pt x="5444" y="77590"/>
                  </a:lnTo>
                  <a:lnTo>
                    <a:pt x="20478" y="69138"/>
                  </a:lnTo>
                  <a:lnTo>
                    <a:pt x="31785" y="57546"/>
                  </a:lnTo>
                  <a:lnTo>
                    <a:pt x="38906" y="43249"/>
                  </a:lnTo>
                  <a:lnTo>
                    <a:pt x="41381" y="26680"/>
                  </a:lnTo>
                  <a:lnTo>
                    <a:pt x="40088" y="15505"/>
                  </a:lnTo>
                  <a:lnTo>
                    <a:pt x="36345" y="7112"/>
                  </a:lnTo>
                  <a:lnTo>
                    <a:pt x="30355" y="1833"/>
                  </a:lnTo>
                  <a:lnTo>
                    <a:pt x="2232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1874251" y="6416797"/>
            <a:ext cx="709295" cy="200025"/>
            <a:chOff x="1874251" y="6416797"/>
            <a:chExt cx="709295" cy="200025"/>
          </a:xfrm>
        </p:grpSpPr>
        <p:sp>
          <p:nvSpPr>
            <p:cNvPr id="41" name="object 41"/>
            <p:cNvSpPr/>
            <p:nvPr/>
          </p:nvSpPr>
          <p:spPr>
            <a:xfrm>
              <a:off x="1874251" y="6434765"/>
              <a:ext cx="146469" cy="178595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040050" y="6481048"/>
              <a:ext cx="105360" cy="13557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185840" y="6416797"/>
              <a:ext cx="126867" cy="199830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333562" y="6477781"/>
              <a:ext cx="112438" cy="13884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476846" y="6477781"/>
              <a:ext cx="106176" cy="13557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6" name="object 46"/>
          <p:cNvGrpSpPr/>
          <p:nvPr/>
        </p:nvGrpSpPr>
        <p:grpSpPr>
          <a:xfrm>
            <a:off x="71996" y="0"/>
            <a:ext cx="14256385" cy="7704455"/>
            <a:chOff x="71996" y="0"/>
            <a:chExt cx="14256385" cy="7704455"/>
          </a:xfrm>
        </p:grpSpPr>
        <p:sp>
          <p:nvSpPr>
            <p:cNvPr id="47" name="object 47"/>
            <p:cNvSpPr/>
            <p:nvPr/>
          </p:nvSpPr>
          <p:spPr>
            <a:xfrm>
              <a:off x="511134" y="6812071"/>
              <a:ext cx="1852166" cy="319663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78346" y="78346"/>
              <a:ext cx="14243685" cy="7547609"/>
            </a:xfrm>
            <a:custGeom>
              <a:avLst/>
              <a:gdLst/>
              <a:ahLst/>
              <a:cxnLst/>
              <a:rect l="l" t="t" r="r" b="b"/>
              <a:pathLst>
                <a:path w="14243685" h="7547609">
                  <a:moveTo>
                    <a:pt x="0" y="7547305"/>
                  </a:moveTo>
                  <a:lnTo>
                    <a:pt x="14243304" y="7547305"/>
                  </a:lnTo>
                  <a:lnTo>
                    <a:pt x="14243304" y="0"/>
                  </a:lnTo>
                  <a:lnTo>
                    <a:pt x="0" y="0"/>
                  </a:lnTo>
                  <a:lnTo>
                    <a:pt x="0" y="7547305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50350" y="282548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0"/>
                  </a:moveTo>
                  <a:lnTo>
                    <a:pt x="0" y="718296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84204" y="7553647"/>
              <a:ext cx="13876655" cy="0"/>
            </a:xfrm>
            <a:custGeom>
              <a:avLst/>
              <a:gdLst/>
              <a:ahLst/>
              <a:cxnLst/>
              <a:rect l="l" t="t" r="r" b="b"/>
              <a:pathLst>
                <a:path w="13876655" h="0">
                  <a:moveTo>
                    <a:pt x="0" y="0"/>
                  </a:moveTo>
                  <a:lnTo>
                    <a:pt x="1387621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4249650" y="238476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718296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39585" y="150346"/>
              <a:ext cx="13876655" cy="0"/>
            </a:xfrm>
            <a:custGeom>
              <a:avLst/>
              <a:gdLst/>
              <a:ahLst/>
              <a:cxnLst/>
              <a:rect l="l" t="t" r="r" b="b"/>
              <a:pathLst>
                <a:path w="13876655" h="0">
                  <a:moveTo>
                    <a:pt x="1387621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50350" y="150347"/>
              <a:ext cx="14099540" cy="7403465"/>
            </a:xfrm>
            <a:custGeom>
              <a:avLst/>
              <a:gdLst/>
              <a:ahLst/>
              <a:cxnLst/>
              <a:rect l="l" t="t" r="r" b="b"/>
              <a:pathLst>
                <a:path w="14099540" h="7403465">
                  <a:moveTo>
                    <a:pt x="0" y="7359230"/>
                  </a:moveTo>
                  <a:lnTo>
                    <a:pt x="0" y="7403299"/>
                  </a:lnTo>
                  <a:lnTo>
                    <a:pt x="44615" y="7403299"/>
                  </a:lnTo>
                </a:path>
                <a:path w="14099540" h="7403465">
                  <a:moveTo>
                    <a:pt x="14054683" y="7403299"/>
                  </a:moveTo>
                  <a:lnTo>
                    <a:pt x="14099298" y="7403299"/>
                  </a:lnTo>
                  <a:lnTo>
                    <a:pt x="14099298" y="7359230"/>
                  </a:lnTo>
                </a:path>
                <a:path w="14099540" h="7403465">
                  <a:moveTo>
                    <a:pt x="14099298" y="44069"/>
                  </a:moveTo>
                  <a:lnTo>
                    <a:pt x="14099298" y="0"/>
                  </a:lnTo>
                  <a:lnTo>
                    <a:pt x="14054683" y="0"/>
                  </a:lnTo>
                </a:path>
                <a:path w="14099540" h="7403465">
                  <a:moveTo>
                    <a:pt x="44615" y="0"/>
                  </a:moveTo>
                  <a:lnTo>
                    <a:pt x="0" y="0"/>
                  </a:lnTo>
                  <a:lnTo>
                    <a:pt x="0" y="44069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7206349" y="0"/>
              <a:ext cx="0" cy="7704455"/>
            </a:xfrm>
            <a:custGeom>
              <a:avLst/>
              <a:gdLst/>
              <a:ahLst/>
              <a:cxnLst/>
              <a:rect l="l" t="t" r="r" b="b"/>
              <a:pathLst>
                <a:path w="0" h="7704455">
                  <a:moveTo>
                    <a:pt x="0" y="0"/>
                  </a:moveTo>
                  <a:lnTo>
                    <a:pt x="0" y="770399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0770350" y="0"/>
              <a:ext cx="0" cy="7704455"/>
            </a:xfrm>
            <a:custGeom>
              <a:avLst/>
              <a:gdLst/>
              <a:ahLst/>
              <a:cxnLst/>
              <a:rect l="l" t="t" r="r" b="b"/>
              <a:pathLst>
                <a:path w="0" h="7704455">
                  <a:moveTo>
                    <a:pt x="0" y="0"/>
                  </a:moveTo>
                  <a:lnTo>
                    <a:pt x="0" y="770399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3642349" y="0"/>
              <a:ext cx="0" cy="7704455"/>
            </a:xfrm>
            <a:custGeom>
              <a:avLst/>
              <a:gdLst/>
              <a:ahLst/>
              <a:cxnLst/>
              <a:rect l="l" t="t" r="r" b="b"/>
              <a:pathLst>
                <a:path w="0" h="7704455">
                  <a:moveTo>
                    <a:pt x="0" y="0"/>
                  </a:moveTo>
                  <a:lnTo>
                    <a:pt x="0" y="770399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0"/>
            <a:ext cx="14256385" cy="7704455"/>
            <a:chOff x="71996" y="0"/>
            <a:chExt cx="14256385" cy="7704455"/>
          </a:xfrm>
        </p:grpSpPr>
        <p:sp>
          <p:nvSpPr>
            <p:cNvPr id="3" name="object 3"/>
            <p:cNvSpPr/>
            <p:nvPr/>
          </p:nvSpPr>
          <p:spPr>
            <a:xfrm>
              <a:off x="78346" y="78346"/>
              <a:ext cx="14243685" cy="7547609"/>
            </a:xfrm>
            <a:custGeom>
              <a:avLst/>
              <a:gdLst/>
              <a:ahLst/>
              <a:cxnLst/>
              <a:rect l="l" t="t" r="r" b="b"/>
              <a:pathLst>
                <a:path w="14243685" h="7547609">
                  <a:moveTo>
                    <a:pt x="0" y="7547305"/>
                  </a:moveTo>
                  <a:lnTo>
                    <a:pt x="14243304" y="7547305"/>
                  </a:lnTo>
                  <a:lnTo>
                    <a:pt x="14243304" y="0"/>
                  </a:lnTo>
                  <a:lnTo>
                    <a:pt x="0" y="0"/>
                  </a:lnTo>
                  <a:lnTo>
                    <a:pt x="0" y="7547305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206349" y="0"/>
              <a:ext cx="0" cy="7704455"/>
            </a:xfrm>
            <a:custGeom>
              <a:avLst/>
              <a:gdLst/>
              <a:ahLst/>
              <a:cxnLst/>
              <a:rect l="l" t="t" r="r" b="b"/>
              <a:pathLst>
                <a:path w="0" h="7704455">
                  <a:moveTo>
                    <a:pt x="0" y="0"/>
                  </a:moveTo>
                  <a:lnTo>
                    <a:pt x="0" y="770399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770350" y="0"/>
              <a:ext cx="0" cy="7704455"/>
            </a:xfrm>
            <a:custGeom>
              <a:avLst/>
              <a:gdLst/>
              <a:ahLst/>
              <a:cxnLst/>
              <a:rect l="l" t="t" r="r" b="b"/>
              <a:pathLst>
                <a:path w="0" h="7704455">
                  <a:moveTo>
                    <a:pt x="0" y="0"/>
                  </a:moveTo>
                  <a:lnTo>
                    <a:pt x="0" y="770399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642349" y="0"/>
              <a:ext cx="0" cy="7704455"/>
            </a:xfrm>
            <a:custGeom>
              <a:avLst/>
              <a:gdLst/>
              <a:ahLst/>
              <a:cxnLst/>
              <a:rect l="l" t="t" r="r" b="b"/>
              <a:pathLst>
                <a:path w="0" h="7704455">
                  <a:moveTo>
                    <a:pt x="0" y="0"/>
                  </a:moveTo>
                  <a:lnTo>
                    <a:pt x="0" y="770399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524649" y="612597"/>
              <a:ext cx="188595" cy="179070"/>
            </a:xfrm>
            <a:custGeom>
              <a:avLst/>
              <a:gdLst/>
              <a:ahLst/>
              <a:cxnLst/>
              <a:rect l="l" t="t" r="r" b="b"/>
              <a:pathLst>
                <a:path w="188595" h="179070">
                  <a:moveTo>
                    <a:pt x="123063" y="159270"/>
                  </a:moveTo>
                  <a:lnTo>
                    <a:pt x="28321" y="159270"/>
                  </a:lnTo>
                  <a:lnTo>
                    <a:pt x="122250" y="13614"/>
                  </a:lnTo>
                  <a:lnTo>
                    <a:pt x="122250" y="0"/>
                  </a:lnTo>
                  <a:lnTo>
                    <a:pt x="8445" y="0"/>
                  </a:lnTo>
                  <a:lnTo>
                    <a:pt x="8445" y="19329"/>
                  </a:lnTo>
                  <a:lnTo>
                    <a:pt x="93662" y="19329"/>
                  </a:lnTo>
                  <a:lnTo>
                    <a:pt x="0" y="164985"/>
                  </a:lnTo>
                  <a:lnTo>
                    <a:pt x="0" y="178600"/>
                  </a:lnTo>
                  <a:lnTo>
                    <a:pt x="123063" y="178600"/>
                  </a:lnTo>
                  <a:lnTo>
                    <a:pt x="123063" y="159270"/>
                  </a:lnTo>
                  <a:close/>
                </a:path>
                <a:path w="188595" h="179070">
                  <a:moveTo>
                    <a:pt x="188569" y="101549"/>
                  </a:moveTo>
                  <a:lnTo>
                    <a:pt x="125945" y="101549"/>
                  </a:lnTo>
                  <a:lnTo>
                    <a:pt x="125945" y="118973"/>
                  </a:lnTo>
                  <a:lnTo>
                    <a:pt x="188569" y="118973"/>
                  </a:lnTo>
                  <a:lnTo>
                    <a:pt x="188569" y="10154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50273" y="612317"/>
              <a:ext cx="215756" cy="18213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004417" y="597345"/>
              <a:ext cx="36830" cy="197485"/>
            </a:xfrm>
            <a:custGeom>
              <a:avLst/>
              <a:gdLst/>
              <a:ahLst/>
              <a:cxnLst/>
              <a:rect l="l" t="t" r="r" b="b"/>
              <a:pathLst>
                <a:path w="36830" h="197484">
                  <a:moveTo>
                    <a:pt x="22596" y="0"/>
                  </a:moveTo>
                  <a:lnTo>
                    <a:pt x="0" y="0"/>
                  </a:lnTo>
                  <a:lnTo>
                    <a:pt x="0" y="167160"/>
                  </a:lnTo>
                  <a:lnTo>
                    <a:pt x="1327" y="179879"/>
                  </a:lnTo>
                  <a:lnTo>
                    <a:pt x="5513" y="189280"/>
                  </a:lnTo>
                  <a:lnTo>
                    <a:pt x="12863" y="195108"/>
                  </a:lnTo>
                  <a:lnTo>
                    <a:pt x="23685" y="197107"/>
                  </a:lnTo>
                  <a:lnTo>
                    <a:pt x="29402" y="197107"/>
                  </a:lnTo>
                  <a:lnTo>
                    <a:pt x="33486" y="196291"/>
                  </a:lnTo>
                  <a:lnTo>
                    <a:pt x="36753" y="194657"/>
                  </a:lnTo>
                  <a:lnTo>
                    <a:pt x="33758" y="177778"/>
                  </a:lnTo>
                  <a:lnTo>
                    <a:pt x="31580" y="178322"/>
                  </a:lnTo>
                  <a:lnTo>
                    <a:pt x="25591" y="178322"/>
                  </a:lnTo>
                  <a:lnTo>
                    <a:pt x="22596" y="175872"/>
                  </a:lnTo>
                  <a:lnTo>
                    <a:pt x="2259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061888" y="658873"/>
              <a:ext cx="100459" cy="1323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234766" y="614224"/>
              <a:ext cx="112983" cy="18022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373682" y="655611"/>
              <a:ext cx="178435" cy="139065"/>
            </a:xfrm>
            <a:custGeom>
              <a:avLst/>
              <a:gdLst/>
              <a:ahLst/>
              <a:cxnLst/>
              <a:rect l="l" t="t" r="r" b="b"/>
              <a:pathLst>
                <a:path w="178434" h="139065">
                  <a:moveTo>
                    <a:pt x="62623" y="58534"/>
                  </a:moveTo>
                  <a:lnTo>
                    <a:pt x="0" y="58534"/>
                  </a:lnTo>
                  <a:lnTo>
                    <a:pt x="0" y="75958"/>
                  </a:lnTo>
                  <a:lnTo>
                    <a:pt x="62623" y="75958"/>
                  </a:lnTo>
                  <a:lnTo>
                    <a:pt x="62623" y="58534"/>
                  </a:lnTo>
                  <a:close/>
                </a:path>
                <a:path w="178434" h="139065">
                  <a:moveTo>
                    <a:pt x="178142" y="99364"/>
                  </a:moveTo>
                  <a:lnTo>
                    <a:pt x="152641" y="65100"/>
                  </a:lnTo>
                  <a:lnTo>
                    <a:pt x="126187" y="54825"/>
                  </a:lnTo>
                  <a:lnTo>
                    <a:pt x="117322" y="50126"/>
                  </a:lnTo>
                  <a:lnTo>
                    <a:pt x="111582" y="44259"/>
                  </a:lnTo>
                  <a:lnTo>
                    <a:pt x="109537" y="36487"/>
                  </a:lnTo>
                  <a:lnTo>
                    <a:pt x="110947" y="29375"/>
                  </a:lnTo>
                  <a:lnTo>
                    <a:pt x="115316" y="23279"/>
                  </a:lnTo>
                  <a:lnTo>
                    <a:pt x="122859" y="19024"/>
                  </a:lnTo>
                  <a:lnTo>
                    <a:pt x="133756" y="17424"/>
                  </a:lnTo>
                  <a:lnTo>
                    <a:pt x="142163" y="18122"/>
                  </a:lnTo>
                  <a:lnTo>
                    <a:pt x="149923" y="20180"/>
                  </a:lnTo>
                  <a:lnTo>
                    <a:pt x="157226" y="23507"/>
                  </a:lnTo>
                  <a:lnTo>
                    <a:pt x="164249" y="28041"/>
                  </a:lnTo>
                  <a:lnTo>
                    <a:pt x="174599" y="14973"/>
                  </a:lnTo>
                  <a:lnTo>
                    <a:pt x="166141" y="8953"/>
                  </a:lnTo>
                  <a:lnTo>
                    <a:pt x="156387" y="4216"/>
                  </a:lnTo>
                  <a:lnTo>
                    <a:pt x="145465" y="1117"/>
                  </a:lnTo>
                  <a:lnTo>
                    <a:pt x="133489" y="0"/>
                  </a:lnTo>
                  <a:lnTo>
                    <a:pt x="114173" y="2882"/>
                  </a:lnTo>
                  <a:lnTo>
                    <a:pt x="99796" y="10820"/>
                  </a:lnTo>
                  <a:lnTo>
                    <a:pt x="90843" y="22745"/>
                  </a:lnTo>
                  <a:lnTo>
                    <a:pt x="87757" y="37566"/>
                  </a:lnTo>
                  <a:lnTo>
                    <a:pt x="91046" y="51765"/>
                  </a:lnTo>
                  <a:lnTo>
                    <a:pt x="99758" y="62280"/>
                  </a:lnTo>
                  <a:lnTo>
                    <a:pt x="112217" y="70040"/>
                  </a:lnTo>
                  <a:lnTo>
                    <a:pt x="137642" y="80213"/>
                  </a:lnTo>
                  <a:lnTo>
                    <a:pt x="147142" y="85280"/>
                  </a:lnTo>
                  <a:lnTo>
                    <a:pt x="153822" y="91884"/>
                  </a:lnTo>
                  <a:lnTo>
                    <a:pt x="156362" y="100736"/>
                  </a:lnTo>
                  <a:lnTo>
                    <a:pt x="154762" y="108750"/>
                  </a:lnTo>
                  <a:lnTo>
                    <a:pt x="149961" y="115227"/>
                  </a:lnTo>
                  <a:lnTo>
                    <a:pt x="141884" y="119570"/>
                  </a:lnTo>
                  <a:lnTo>
                    <a:pt x="130492" y="121145"/>
                  </a:lnTo>
                  <a:lnTo>
                    <a:pt x="118999" y="120230"/>
                  </a:lnTo>
                  <a:lnTo>
                    <a:pt x="108788" y="117513"/>
                  </a:lnTo>
                  <a:lnTo>
                    <a:pt x="99479" y="112991"/>
                  </a:lnTo>
                  <a:lnTo>
                    <a:pt x="90741" y="106718"/>
                  </a:lnTo>
                  <a:lnTo>
                    <a:pt x="80403" y="119786"/>
                  </a:lnTo>
                  <a:lnTo>
                    <a:pt x="90551" y="127825"/>
                  </a:lnTo>
                  <a:lnTo>
                    <a:pt x="102387" y="133807"/>
                  </a:lnTo>
                  <a:lnTo>
                    <a:pt x="115544" y="137553"/>
                  </a:lnTo>
                  <a:lnTo>
                    <a:pt x="129679" y="138849"/>
                  </a:lnTo>
                  <a:lnTo>
                    <a:pt x="150456" y="135699"/>
                  </a:lnTo>
                  <a:lnTo>
                    <a:pt x="165646" y="127177"/>
                  </a:lnTo>
                  <a:lnTo>
                    <a:pt x="174967" y="114617"/>
                  </a:lnTo>
                  <a:lnTo>
                    <a:pt x="178142" y="9936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72790" y="655606"/>
              <a:ext cx="112438" cy="13884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712345" y="602245"/>
              <a:ext cx="30480" cy="189230"/>
            </a:xfrm>
            <a:custGeom>
              <a:avLst/>
              <a:gdLst/>
              <a:ahLst/>
              <a:cxnLst/>
              <a:rect l="l" t="t" r="r" b="b"/>
              <a:pathLst>
                <a:path w="30480" h="189229">
                  <a:moveTo>
                    <a:pt x="26135" y="56627"/>
                  </a:moveTo>
                  <a:lnTo>
                    <a:pt x="3539" y="56627"/>
                  </a:lnTo>
                  <a:lnTo>
                    <a:pt x="3539" y="188940"/>
                  </a:lnTo>
                  <a:lnTo>
                    <a:pt x="26135" y="188940"/>
                  </a:lnTo>
                  <a:lnTo>
                    <a:pt x="26135" y="56627"/>
                  </a:lnTo>
                  <a:close/>
                </a:path>
                <a:path w="30480" h="189229">
                  <a:moveTo>
                    <a:pt x="23685" y="0"/>
                  </a:moveTo>
                  <a:lnTo>
                    <a:pt x="6261" y="0"/>
                  </a:lnTo>
                  <a:lnTo>
                    <a:pt x="0" y="5989"/>
                  </a:lnTo>
                  <a:lnTo>
                    <a:pt x="0" y="23685"/>
                  </a:lnTo>
                  <a:lnTo>
                    <a:pt x="6261" y="29402"/>
                  </a:lnTo>
                  <a:lnTo>
                    <a:pt x="23685" y="29402"/>
                  </a:lnTo>
                  <a:lnTo>
                    <a:pt x="29947" y="23685"/>
                  </a:lnTo>
                  <a:lnTo>
                    <a:pt x="29947" y="5989"/>
                  </a:lnTo>
                  <a:lnTo>
                    <a:pt x="2368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64072" y="616402"/>
              <a:ext cx="82491" cy="17805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67227" y="602245"/>
              <a:ext cx="30480" cy="189230"/>
            </a:xfrm>
            <a:custGeom>
              <a:avLst/>
              <a:gdLst/>
              <a:ahLst/>
              <a:cxnLst/>
              <a:rect l="l" t="t" r="r" b="b"/>
              <a:pathLst>
                <a:path w="30480" h="189229">
                  <a:moveTo>
                    <a:pt x="26135" y="56627"/>
                  </a:moveTo>
                  <a:lnTo>
                    <a:pt x="3539" y="56627"/>
                  </a:lnTo>
                  <a:lnTo>
                    <a:pt x="3539" y="188940"/>
                  </a:lnTo>
                  <a:lnTo>
                    <a:pt x="26135" y="188940"/>
                  </a:lnTo>
                  <a:lnTo>
                    <a:pt x="26135" y="56627"/>
                  </a:lnTo>
                  <a:close/>
                </a:path>
                <a:path w="30480" h="189229">
                  <a:moveTo>
                    <a:pt x="23685" y="0"/>
                  </a:moveTo>
                  <a:lnTo>
                    <a:pt x="6261" y="0"/>
                  </a:lnTo>
                  <a:lnTo>
                    <a:pt x="0" y="5989"/>
                  </a:lnTo>
                  <a:lnTo>
                    <a:pt x="0" y="23685"/>
                  </a:lnTo>
                  <a:lnTo>
                    <a:pt x="6261" y="29402"/>
                  </a:lnTo>
                  <a:lnTo>
                    <a:pt x="23685" y="29402"/>
                  </a:lnTo>
                  <a:lnTo>
                    <a:pt x="29947" y="23685"/>
                  </a:lnTo>
                  <a:lnTo>
                    <a:pt x="29947" y="5989"/>
                  </a:lnTo>
                  <a:lnTo>
                    <a:pt x="2368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923174" y="655606"/>
              <a:ext cx="121695" cy="19656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523299" y="928399"/>
              <a:ext cx="111349" cy="18022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59124" y="928399"/>
              <a:ext cx="374123" cy="18022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63086" y="931666"/>
              <a:ext cx="98009" cy="17369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80807" y="928399"/>
              <a:ext cx="111349" cy="18022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326868" y="969781"/>
              <a:ext cx="182951" cy="13557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549458" y="969781"/>
              <a:ext cx="182951" cy="13557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763712" y="926769"/>
              <a:ext cx="157480" cy="225425"/>
            </a:xfrm>
            <a:custGeom>
              <a:avLst/>
              <a:gdLst/>
              <a:ahLst/>
              <a:cxnLst/>
              <a:rect l="l" t="t" r="r" b="b"/>
              <a:pathLst>
                <a:path w="157480" h="225425">
                  <a:moveTo>
                    <a:pt x="41376" y="173964"/>
                  </a:moveTo>
                  <a:lnTo>
                    <a:pt x="40093" y="162788"/>
                  </a:lnTo>
                  <a:lnTo>
                    <a:pt x="36347" y="154406"/>
                  </a:lnTo>
                  <a:lnTo>
                    <a:pt x="30353" y="149123"/>
                  </a:lnTo>
                  <a:lnTo>
                    <a:pt x="22326" y="147294"/>
                  </a:lnTo>
                  <a:lnTo>
                    <a:pt x="13335" y="147294"/>
                  </a:lnTo>
                  <a:lnTo>
                    <a:pt x="5715" y="153276"/>
                  </a:lnTo>
                  <a:lnTo>
                    <a:pt x="5715" y="173418"/>
                  </a:lnTo>
                  <a:lnTo>
                    <a:pt x="13068" y="178866"/>
                  </a:lnTo>
                  <a:lnTo>
                    <a:pt x="23685" y="178866"/>
                  </a:lnTo>
                  <a:lnTo>
                    <a:pt x="24777" y="178600"/>
                  </a:lnTo>
                  <a:lnTo>
                    <a:pt x="23088" y="188912"/>
                  </a:lnTo>
                  <a:lnTo>
                    <a:pt x="18211" y="198069"/>
                  </a:lnTo>
                  <a:lnTo>
                    <a:pt x="10414" y="205778"/>
                  </a:lnTo>
                  <a:lnTo>
                    <a:pt x="0" y="211810"/>
                  </a:lnTo>
                  <a:lnTo>
                    <a:pt x="5448" y="224878"/>
                  </a:lnTo>
                  <a:lnTo>
                    <a:pt x="20472" y="216433"/>
                  </a:lnTo>
                  <a:lnTo>
                    <a:pt x="31788" y="204838"/>
                  </a:lnTo>
                  <a:lnTo>
                    <a:pt x="38900" y="190538"/>
                  </a:lnTo>
                  <a:lnTo>
                    <a:pt x="41376" y="173964"/>
                  </a:lnTo>
                  <a:close/>
                </a:path>
                <a:path w="157480" h="225425">
                  <a:moveTo>
                    <a:pt x="157086" y="0"/>
                  </a:moveTo>
                  <a:lnTo>
                    <a:pt x="134213" y="0"/>
                  </a:lnTo>
                  <a:lnTo>
                    <a:pt x="134213" y="178600"/>
                  </a:lnTo>
                  <a:lnTo>
                    <a:pt x="157086" y="178600"/>
                  </a:lnTo>
                  <a:lnTo>
                    <a:pt x="15708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963249" y="969781"/>
              <a:ext cx="106176" cy="13557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108793" y="969781"/>
              <a:ext cx="106176" cy="13557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246007" y="969781"/>
              <a:ext cx="112438" cy="13884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389318" y="969781"/>
              <a:ext cx="106176" cy="13557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511134" y="1304072"/>
              <a:ext cx="1852166" cy="31966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50350" y="282548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0"/>
                  </a:moveTo>
                  <a:lnTo>
                    <a:pt x="0" y="7182967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84204" y="7553647"/>
              <a:ext cx="13876655" cy="0"/>
            </a:xfrm>
            <a:custGeom>
              <a:avLst/>
              <a:gdLst/>
              <a:ahLst/>
              <a:cxnLst/>
              <a:rect l="l" t="t" r="r" b="b"/>
              <a:pathLst>
                <a:path w="13876655" h="0">
                  <a:moveTo>
                    <a:pt x="0" y="0"/>
                  </a:moveTo>
                  <a:lnTo>
                    <a:pt x="1387621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4249650" y="238476"/>
              <a:ext cx="0" cy="7183120"/>
            </a:xfrm>
            <a:custGeom>
              <a:avLst/>
              <a:gdLst/>
              <a:ahLst/>
              <a:cxnLst/>
              <a:rect l="l" t="t" r="r" b="b"/>
              <a:pathLst>
                <a:path w="0" h="7183120">
                  <a:moveTo>
                    <a:pt x="0" y="718296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39585" y="150346"/>
              <a:ext cx="13876655" cy="0"/>
            </a:xfrm>
            <a:custGeom>
              <a:avLst/>
              <a:gdLst/>
              <a:ahLst/>
              <a:cxnLst/>
              <a:rect l="l" t="t" r="r" b="b"/>
              <a:pathLst>
                <a:path w="13876655" h="0">
                  <a:moveTo>
                    <a:pt x="1387621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50350" y="150347"/>
              <a:ext cx="14099540" cy="7403465"/>
            </a:xfrm>
            <a:custGeom>
              <a:avLst/>
              <a:gdLst/>
              <a:ahLst/>
              <a:cxnLst/>
              <a:rect l="l" t="t" r="r" b="b"/>
              <a:pathLst>
                <a:path w="14099540" h="7403465">
                  <a:moveTo>
                    <a:pt x="0" y="7359230"/>
                  </a:moveTo>
                  <a:lnTo>
                    <a:pt x="0" y="7403299"/>
                  </a:lnTo>
                  <a:lnTo>
                    <a:pt x="44615" y="7403299"/>
                  </a:lnTo>
                </a:path>
                <a:path w="14099540" h="7403465">
                  <a:moveTo>
                    <a:pt x="14054683" y="7403299"/>
                  </a:moveTo>
                  <a:lnTo>
                    <a:pt x="14099298" y="7403299"/>
                  </a:lnTo>
                  <a:lnTo>
                    <a:pt x="14099298" y="7359230"/>
                  </a:lnTo>
                </a:path>
                <a:path w="14099540" h="7403465">
                  <a:moveTo>
                    <a:pt x="14099298" y="44069"/>
                  </a:moveTo>
                  <a:lnTo>
                    <a:pt x="14099298" y="0"/>
                  </a:lnTo>
                  <a:lnTo>
                    <a:pt x="14054683" y="0"/>
                  </a:lnTo>
                </a:path>
                <a:path w="14099540" h="7403465">
                  <a:moveTo>
                    <a:pt x="44615" y="0"/>
                  </a:moveTo>
                  <a:lnTo>
                    <a:pt x="0" y="0"/>
                  </a:lnTo>
                  <a:lnTo>
                    <a:pt x="0" y="44069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zfalz_99x210_8-seitig_PDF-Vorlage.indd</dc:title>
  <dcterms:created xsi:type="dcterms:W3CDTF">2020-10-02T10:14:57Z</dcterms:created>
  <dcterms:modified xsi:type="dcterms:W3CDTF">2020-10-02T10:14:57Z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