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20104100" cy="3638550"/>
  <p:notesSz cx="20104100" cy="36385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 showMasterSp="0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51839" y="51839"/>
            <a:ext cx="20000595" cy="3529329"/>
          </a:xfrm>
          <a:custGeom>
            <a:avLst/>
            <a:gdLst/>
            <a:ahLst/>
            <a:cxnLst/>
            <a:rect l="l" t="t" r="r" b="b"/>
            <a:pathLst>
              <a:path w="20000595" h="3529329">
                <a:moveTo>
                  <a:pt x="0" y="3528872"/>
                </a:moveTo>
                <a:lnTo>
                  <a:pt x="20000421" y="3528872"/>
                </a:lnTo>
                <a:lnTo>
                  <a:pt x="20000421" y="0"/>
                </a:lnTo>
                <a:lnTo>
                  <a:pt x="0" y="0"/>
                </a:lnTo>
                <a:lnTo>
                  <a:pt x="0" y="3528872"/>
                </a:lnTo>
                <a:close/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99481" y="188278"/>
            <a:ext cx="0" cy="3286125"/>
          </a:xfrm>
          <a:custGeom>
            <a:avLst/>
            <a:gdLst/>
            <a:ahLst/>
            <a:cxnLst/>
            <a:rect l="l" t="t" r="r" b="b"/>
            <a:pathLst>
              <a:path w="0" h="3286125">
                <a:moveTo>
                  <a:pt x="0" y="0"/>
                </a:moveTo>
                <a:lnTo>
                  <a:pt x="0" y="3285592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g object 18"/>
          <p:cNvSpPr/>
          <p:nvPr/>
        </p:nvSpPr>
        <p:spPr>
          <a:xfrm>
            <a:off x="187817" y="3533070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0" y="0"/>
                </a:moveTo>
                <a:lnTo>
                  <a:pt x="19757914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g object 19"/>
          <p:cNvSpPr/>
          <p:nvPr/>
        </p:nvSpPr>
        <p:spPr>
          <a:xfrm>
            <a:off x="20004625" y="158678"/>
            <a:ext cx="0" cy="3286125"/>
          </a:xfrm>
          <a:custGeom>
            <a:avLst/>
            <a:gdLst/>
            <a:ahLst/>
            <a:cxnLst/>
            <a:rect l="l" t="t" r="r" b="b"/>
            <a:pathLst>
              <a:path w="0" h="3286125">
                <a:moveTo>
                  <a:pt x="0" y="3285592"/>
                </a:move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g object 20"/>
          <p:cNvSpPr/>
          <p:nvPr/>
        </p:nvSpPr>
        <p:spPr>
          <a:xfrm>
            <a:off x="158376" y="99478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19757914" y="0"/>
                </a:move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g object 21"/>
          <p:cNvSpPr/>
          <p:nvPr/>
        </p:nvSpPr>
        <p:spPr>
          <a:xfrm>
            <a:off x="99481" y="3503469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5">
                <a:moveTo>
                  <a:pt x="0" y="0"/>
                </a:moveTo>
                <a:lnTo>
                  <a:pt x="0" y="29595"/>
                </a:lnTo>
                <a:lnTo>
                  <a:pt x="29444" y="29595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g object 22"/>
          <p:cNvSpPr/>
          <p:nvPr/>
        </p:nvSpPr>
        <p:spPr>
          <a:xfrm>
            <a:off x="19975182" y="3503469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5">
                <a:moveTo>
                  <a:pt x="0" y="29595"/>
                </a:moveTo>
                <a:lnTo>
                  <a:pt x="29444" y="29595"/>
                </a:lnTo>
                <a:lnTo>
                  <a:pt x="29444" y="0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g object 23"/>
          <p:cNvSpPr/>
          <p:nvPr/>
        </p:nvSpPr>
        <p:spPr>
          <a:xfrm>
            <a:off x="19975182" y="99476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4">
                <a:moveTo>
                  <a:pt x="29444" y="29604"/>
                </a:moveTo>
                <a:lnTo>
                  <a:pt x="29444" y="0"/>
                </a:ln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g object 24"/>
          <p:cNvSpPr/>
          <p:nvPr/>
        </p:nvSpPr>
        <p:spPr>
          <a:xfrm>
            <a:off x="99481" y="99476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4">
                <a:moveTo>
                  <a:pt x="29444" y="0"/>
                </a:moveTo>
                <a:lnTo>
                  <a:pt x="0" y="0"/>
                </a:lnTo>
                <a:lnTo>
                  <a:pt x="0" y="29604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g object 25"/>
          <p:cNvSpPr/>
          <p:nvPr/>
        </p:nvSpPr>
        <p:spPr>
          <a:xfrm>
            <a:off x="15058463" y="0"/>
            <a:ext cx="0" cy="3632835"/>
          </a:xfrm>
          <a:custGeom>
            <a:avLst/>
            <a:gdLst/>
            <a:ahLst/>
            <a:cxnLst/>
            <a:rect l="l" t="t" r="r" b="b"/>
            <a:pathLst>
              <a:path w="0" h="3632835">
                <a:moveTo>
                  <a:pt x="0" y="0"/>
                </a:moveTo>
                <a:lnTo>
                  <a:pt x="0" y="3632551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g object 26"/>
          <p:cNvSpPr/>
          <p:nvPr/>
        </p:nvSpPr>
        <p:spPr>
          <a:xfrm>
            <a:off x="5054048" y="0"/>
            <a:ext cx="0" cy="3632835"/>
          </a:xfrm>
          <a:custGeom>
            <a:avLst/>
            <a:gdLst/>
            <a:ahLst/>
            <a:cxnLst/>
            <a:rect l="l" t="t" r="r" b="b"/>
            <a:pathLst>
              <a:path w="0" h="3632835">
                <a:moveTo>
                  <a:pt x="0" y="0"/>
                </a:moveTo>
                <a:lnTo>
                  <a:pt x="0" y="3632551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g object 27"/>
          <p:cNvSpPr/>
          <p:nvPr/>
        </p:nvSpPr>
        <p:spPr>
          <a:xfrm>
            <a:off x="10056255" y="0"/>
            <a:ext cx="0" cy="3632835"/>
          </a:xfrm>
          <a:custGeom>
            <a:avLst/>
            <a:gdLst/>
            <a:ahLst/>
            <a:cxnLst/>
            <a:rect l="l" t="t" r="r" b="b"/>
            <a:pathLst>
              <a:path w="0" h="3632835">
                <a:moveTo>
                  <a:pt x="0" y="0"/>
                </a:moveTo>
                <a:lnTo>
                  <a:pt x="0" y="3632551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851976" y="664807"/>
            <a:ext cx="16400147" cy="4406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2037588"/>
            <a:ext cx="14072870" cy="9096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7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7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005205" y="836866"/>
            <a:ext cx="8745284" cy="24014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0353611" y="836866"/>
            <a:ext cx="8745284" cy="24014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 showMasterSp="0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51839" y="51839"/>
            <a:ext cx="20000595" cy="3529329"/>
          </a:xfrm>
          <a:custGeom>
            <a:avLst/>
            <a:gdLst/>
            <a:ahLst/>
            <a:cxnLst/>
            <a:rect l="l" t="t" r="r" b="b"/>
            <a:pathLst>
              <a:path w="20000595" h="3529329">
                <a:moveTo>
                  <a:pt x="0" y="3528872"/>
                </a:moveTo>
                <a:lnTo>
                  <a:pt x="20000421" y="3528872"/>
                </a:lnTo>
                <a:lnTo>
                  <a:pt x="20000421" y="0"/>
                </a:lnTo>
                <a:lnTo>
                  <a:pt x="0" y="0"/>
                </a:lnTo>
                <a:lnTo>
                  <a:pt x="0" y="3528872"/>
                </a:lnTo>
                <a:close/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15058463" y="0"/>
            <a:ext cx="0" cy="3632835"/>
          </a:xfrm>
          <a:custGeom>
            <a:avLst/>
            <a:gdLst/>
            <a:ahLst/>
            <a:cxnLst/>
            <a:rect l="l" t="t" r="r" b="b"/>
            <a:pathLst>
              <a:path w="0" h="3632835">
                <a:moveTo>
                  <a:pt x="0" y="0"/>
                </a:moveTo>
                <a:lnTo>
                  <a:pt x="0" y="3632551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g object 18"/>
          <p:cNvSpPr/>
          <p:nvPr/>
        </p:nvSpPr>
        <p:spPr>
          <a:xfrm>
            <a:off x="5054048" y="0"/>
            <a:ext cx="0" cy="3632835"/>
          </a:xfrm>
          <a:custGeom>
            <a:avLst/>
            <a:gdLst/>
            <a:ahLst/>
            <a:cxnLst/>
            <a:rect l="l" t="t" r="r" b="b"/>
            <a:pathLst>
              <a:path w="0" h="3632835">
                <a:moveTo>
                  <a:pt x="0" y="0"/>
                </a:moveTo>
                <a:lnTo>
                  <a:pt x="0" y="3632551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g object 19"/>
          <p:cNvSpPr/>
          <p:nvPr/>
        </p:nvSpPr>
        <p:spPr>
          <a:xfrm>
            <a:off x="10056255" y="0"/>
            <a:ext cx="0" cy="3632835"/>
          </a:xfrm>
          <a:custGeom>
            <a:avLst/>
            <a:gdLst/>
            <a:ahLst/>
            <a:cxnLst/>
            <a:rect l="l" t="t" r="r" b="b"/>
            <a:pathLst>
              <a:path w="0" h="3632835">
                <a:moveTo>
                  <a:pt x="0" y="0"/>
                </a:moveTo>
                <a:lnTo>
                  <a:pt x="0" y="3632551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7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51839" y="51839"/>
            <a:ext cx="20000595" cy="3529329"/>
          </a:xfrm>
          <a:custGeom>
            <a:avLst/>
            <a:gdLst/>
            <a:ahLst/>
            <a:cxnLst/>
            <a:rect l="l" t="t" r="r" b="b"/>
            <a:pathLst>
              <a:path w="20000595" h="3529329">
                <a:moveTo>
                  <a:pt x="0" y="3528872"/>
                </a:moveTo>
                <a:lnTo>
                  <a:pt x="20000421" y="3528872"/>
                </a:lnTo>
                <a:lnTo>
                  <a:pt x="20000421" y="0"/>
                </a:lnTo>
                <a:lnTo>
                  <a:pt x="0" y="0"/>
                </a:lnTo>
                <a:lnTo>
                  <a:pt x="0" y="3528872"/>
                </a:lnTo>
                <a:close/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67390" y="372611"/>
            <a:ext cx="19369319" cy="538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7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836866"/>
            <a:ext cx="18093690" cy="24014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6835394" y="3383851"/>
            <a:ext cx="6433312" cy="1819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005205" y="3383851"/>
            <a:ext cx="4623943" cy="1819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4474953" y="3383851"/>
            <a:ext cx="4623943" cy="1819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7390" y="2432434"/>
            <a:ext cx="1512570" cy="909319"/>
          </a:xfrm>
          <a:prstGeom prst="rect">
            <a:avLst/>
          </a:prstGeom>
        </p:spPr>
        <p:txBody>
          <a:bodyPr wrap="square" lIns="0" tIns="29209" rIns="0" bIns="0" rtlCol="0" vert="horz">
            <a:spAutoFit/>
          </a:bodyPr>
          <a:lstStyle/>
          <a:p>
            <a:pPr marL="12700" marR="134620">
              <a:lnSpc>
                <a:spcPts val="1980"/>
              </a:lnSpc>
              <a:spcBef>
                <a:spcPts val="229"/>
              </a:spcBef>
            </a:pPr>
            <a:r>
              <a:rPr dirty="0" sz="1700" spc="-35">
                <a:solidFill>
                  <a:srgbClr val="EC008C"/>
                </a:solidFill>
                <a:latin typeface="Source Sans Pro"/>
                <a:cs typeface="Source Sans Pro"/>
              </a:rPr>
              <a:t>Z-Falz </a:t>
            </a:r>
            <a:r>
              <a:rPr dirty="0" sz="1700" spc="-5">
                <a:solidFill>
                  <a:srgbClr val="EC008C"/>
                </a:solidFill>
                <a:latin typeface="Source Sans Pro"/>
                <a:cs typeface="Source Sans Pro"/>
              </a:rPr>
              <a:t>8-seitig  </a:t>
            </a:r>
            <a:r>
              <a:rPr dirty="0" sz="1700" spc="25">
                <a:solidFill>
                  <a:srgbClr val="EC008C"/>
                </a:solidFill>
                <a:latin typeface="Source Sans Pro"/>
                <a:cs typeface="Source Sans Pro"/>
              </a:rPr>
              <a:t>A5 </a:t>
            </a:r>
            <a:r>
              <a:rPr dirty="0" sz="1700" spc="-30">
                <a:solidFill>
                  <a:srgbClr val="EC008C"/>
                </a:solidFill>
                <a:latin typeface="Source Sans Pro"/>
                <a:cs typeface="Source Sans Pro"/>
              </a:rPr>
              <a:t>quer,</a:t>
            </a:r>
            <a:r>
              <a:rPr dirty="0" sz="1700" spc="-100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700" spc="-10">
                <a:solidFill>
                  <a:srgbClr val="EC008C"/>
                </a:solidFill>
                <a:latin typeface="Source Sans Pro"/>
                <a:cs typeface="Source Sans Pro"/>
              </a:rPr>
              <a:t>Außen</a:t>
            </a:r>
            <a:endParaRPr sz="1700">
              <a:latin typeface="Source Sans Pro"/>
              <a:cs typeface="Source Sans Pro"/>
            </a:endParaRPr>
          </a:p>
          <a:p>
            <a:pPr marL="12700" marR="5080">
              <a:lnSpc>
                <a:spcPts val="1080"/>
              </a:lnSpc>
              <a:spcBef>
                <a:spcPts val="720"/>
              </a:spcBef>
            </a:pPr>
            <a:r>
              <a:rPr dirty="0" sz="1000" spc="-5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000" spc="-5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000" spc="-10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000" spc="-5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000" spc="-10">
                <a:solidFill>
                  <a:srgbClr val="EC008C"/>
                </a:solidFill>
                <a:latin typeface="Source Sans Pro"/>
                <a:cs typeface="Source Sans Pro"/>
              </a:rPr>
              <a:t>nicht mit </a:t>
            </a:r>
            <a:r>
              <a:rPr dirty="0" sz="100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000" spc="1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000" spc="-1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000">
              <a:latin typeface="Source Sans Pro"/>
              <a:cs typeface="Source Sans Pro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6895562" y="664807"/>
            <a:ext cx="1311275" cy="440690"/>
          </a:xfrm>
          <a:prstGeom prst="rect">
            <a:avLst/>
          </a:prstGeom>
        </p:spPr>
        <p:txBody>
          <a:bodyPr wrap="square" lIns="0" tIns="1524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20"/>
              </a:spcBef>
            </a:pPr>
            <a:r>
              <a:rPr dirty="0" sz="2700" spc="-15">
                <a:solidFill>
                  <a:srgbClr val="EC008C"/>
                </a:solidFill>
                <a:latin typeface="Source Sans Pro"/>
                <a:cs typeface="Source Sans Pro"/>
              </a:rPr>
              <a:t>T</a:t>
            </a:r>
            <a:r>
              <a:rPr dirty="0" sz="2700" spc="-45">
                <a:solidFill>
                  <a:srgbClr val="EC008C"/>
                </a:solidFill>
                <a:latin typeface="Source Sans Pro"/>
                <a:cs typeface="Source Sans Pro"/>
              </a:rPr>
              <a:t>i</a:t>
            </a:r>
            <a:r>
              <a:rPr dirty="0" sz="2700" spc="-65">
                <a:solidFill>
                  <a:srgbClr val="EC008C"/>
                </a:solidFill>
                <a:latin typeface="Source Sans Pro"/>
                <a:cs typeface="Source Sans Pro"/>
              </a:rPr>
              <a:t>t</a:t>
            </a:r>
            <a:r>
              <a:rPr dirty="0" sz="2700" spc="-25">
                <a:solidFill>
                  <a:srgbClr val="EC008C"/>
                </a:solidFill>
                <a:latin typeface="Source Sans Pro"/>
                <a:cs typeface="Source Sans Pro"/>
              </a:rPr>
              <a:t>e</a:t>
            </a:r>
            <a:r>
              <a:rPr dirty="0" sz="2700">
                <a:solidFill>
                  <a:srgbClr val="EC008C"/>
                </a:solidFill>
                <a:latin typeface="Source Sans Pro"/>
                <a:cs typeface="Source Sans Pro"/>
              </a:rPr>
              <a:t>l</a:t>
            </a:r>
            <a:r>
              <a:rPr dirty="0" sz="2700" spc="-15">
                <a:solidFill>
                  <a:srgbClr val="EC008C"/>
                </a:solidFill>
                <a:latin typeface="Source Sans Pro"/>
                <a:cs typeface="Source Sans Pro"/>
              </a:rPr>
              <a:t>s</a:t>
            </a:r>
            <a:r>
              <a:rPr dirty="0" sz="2700" spc="-25">
                <a:solidFill>
                  <a:srgbClr val="EC008C"/>
                </a:solidFill>
                <a:latin typeface="Source Sans Pro"/>
                <a:cs typeface="Source Sans Pro"/>
              </a:rPr>
              <a:t>e</a:t>
            </a:r>
            <a:r>
              <a:rPr dirty="0" sz="2700" spc="-45">
                <a:solidFill>
                  <a:srgbClr val="EC008C"/>
                </a:solidFill>
                <a:latin typeface="Source Sans Pro"/>
                <a:cs typeface="Source Sans Pro"/>
              </a:rPr>
              <a:t>i</a:t>
            </a:r>
            <a:r>
              <a:rPr dirty="0" sz="2700" spc="-65">
                <a:solidFill>
                  <a:srgbClr val="EC008C"/>
                </a:solidFill>
                <a:latin typeface="Source Sans Pro"/>
                <a:cs typeface="Source Sans Pro"/>
              </a:rPr>
              <a:t>te</a:t>
            </a:r>
            <a:endParaRPr sz="2700">
              <a:latin typeface="Source Sans Pro"/>
              <a:cs typeface="Source Sans Pro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851976" y="664807"/>
            <a:ext cx="1385570" cy="440690"/>
          </a:xfrm>
          <a:prstGeom prst="rect">
            <a:avLst/>
          </a:prstGeom>
        </p:spPr>
        <p:txBody>
          <a:bodyPr wrap="square" lIns="0" tIns="1524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20"/>
              </a:spcBef>
            </a:pPr>
            <a:r>
              <a:rPr dirty="0" sz="2700" spc="-35">
                <a:solidFill>
                  <a:srgbClr val="EC008C"/>
                </a:solidFill>
                <a:latin typeface="Source Sans Pro"/>
                <a:cs typeface="Source Sans Pro"/>
              </a:rPr>
              <a:t>Rückseite</a:t>
            </a:r>
            <a:endParaRPr sz="2700">
              <a:latin typeface="Source Sans Pro"/>
              <a:cs typeface="Source Sans Pro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367390" y="372611"/>
            <a:ext cx="1313815" cy="538480"/>
          </a:xfrm>
          <a:prstGeom prst="rect"/>
        </p:spPr>
        <p:txBody>
          <a:bodyPr wrap="square" lIns="0" tIns="29209" rIns="0" bIns="0" rtlCol="0" vert="horz">
            <a:spAutoFit/>
          </a:bodyPr>
          <a:lstStyle/>
          <a:p>
            <a:pPr marL="12700" marR="5080">
              <a:lnSpc>
                <a:spcPts val="1980"/>
              </a:lnSpc>
              <a:spcBef>
                <a:spcPts val="229"/>
              </a:spcBef>
            </a:pPr>
            <a:r>
              <a:rPr dirty="0" spc="-35"/>
              <a:t>Z-Falz </a:t>
            </a:r>
            <a:r>
              <a:rPr dirty="0" spc="-5"/>
              <a:t>8-seitig  </a:t>
            </a:r>
            <a:r>
              <a:rPr dirty="0" spc="25"/>
              <a:t>A5 </a:t>
            </a:r>
            <a:r>
              <a:rPr dirty="0" spc="-30"/>
              <a:t>quer,</a:t>
            </a:r>
            <a:r>
              <a:rPr dirty="0" spc="-114"/>
              <a:t> </a:t>
            </a:r>
            <a:r>
              <a:rPr dirty="0" spc="-10"/>
              <a:t>Innen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367390" y="965635"/>
            <a:ext cx="1512570" cy="316230"/>
          </a:xfrm>
          <a:prstGeom prst="rect">
            <a:avLst/>
          </a:prstGeom>
        </p:spPr>
        <p:txBody>
          <a:bodyPr wrap="square" lIns="0" tIns="30480" rIns="0" bIns="0" rtlCol="0" vert="horz">
            <a:spAutoFit/>
          </a:bodyPr>
          <a:lstStyle/>
          <a:p>
            <a:pPr marL="12700" marR="5080">
              <a:lnSpc>
                <a:spcPts val="1080"/>
              </a:lnSpc>
              <a:spcBef>
                <a:spcPts val="240"/>
              </a:spcBef>
            </a:pPr>
            <a:r>
              <a:rPr dirty="0" sz="1000" spc="-5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000" spc="-5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000" spc="-10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000" spc="-5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000" spc="-10">
                <a:solidFill>
                  <a:srgbClr val="EC008C"/>
                </a:solidFill>
                <a:latin typeface="Source Sans Pro"/>
                <a:cs typeface="Source Sans Pro"/>
              </a:rPr>
              <a:t>nicht mit </a:t>
            </a:r>
            <a:r>
              <a:rPr dirty="0" sz="100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000" spc="1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000" spc="-1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000">
              <a:latin typeface="Source Sans Pro"/>
              <a:cs typeface="Source Sans Pro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187817" y="3533070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0" y="0"/>
                </a:moveTo>
                <a:lnTo>
                  <a:pt x="19757914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158376" y="99478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19757914" y="0"/>
                </a:move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grpSp>
        <p:nvGrpSpPr>
          <p:cNvPr id="6" name="object 6"/>
          <p:cNvGrpSpPr/>
          <p:nvPr/>
        </p:nvGrpSpPr>
        <p:grpSpPr>
          <a:xfrm>
            <a:off x="95279" y="188278"/>
            <a:ext cx="38100" cy="3348990"/>
            <a:chOff x="95279" y="188278"/>
            <a:chExt cx="38100" cy="3348990"/>
          </a:xfrm>
        </p:grpSpPr>
        <p:sp>
          <p:nvSpPr>
            <p:cNvPr id="7" name="object 7"/>
            <p:cNvSpPr/>
            <p:nvPr/>
          </p:nvSpPr>
          <p:spPr>
            <a:xfrm>
              <a:off x="99481" y="188278"/>
              <a:ext cx="0" cy="3286125"/>
            </a:xfrm>
            <a:custGeom>
              <a:avLst/>
              <a:gdLst/>
              <a:ahLst/>
              <a:cxnLst/>
              <a:rect l="l" t="t" r="r" b="b"/>
              <a:pathLst>
                <a:path w="0" h="3286125">
                  <a:moveTo>
                    <a:pt x="0" y="0"/>
                  </a:moveTo>
                  <a:lnTo>
                    <a:pt x="0" y="3285592"/>
                  </a:lnTo>
                </a:path>
              </a:pathLst>
            </a:custGeom>
            <a:ln w="8403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/>
            <p:cNvSpPr/>
            <p:nvPr/>
          </p:nvSpPr>
          <p:spPr>
            <a:xfrm>
              <a:off x="99481" y="3503469"/>
              <a:ext cx="29845" cy="29845"/>
            </a:xfrm>
            <a:custGeom>
              <a:avLst/>
              <a:gdLst/>
              <a:ahLst/>
              <a:cxnLst/>
              <a:rect l="l" t="t" r="r" b="b"/>
              <a:pathLst>
                <a:path w="29844" h="29845">
                  <a:moveTo>
                    <a:pt x="0" y="0"/>
                  </a:moveTo>
                  <a:lnTo>
                    <a:pt x="0" y="29595"/>
                  </a:lnTo>
                  <a:lnTo>
                    <a:pt x="29444" y="29595"/>
                  </a:lnTo>
                </a:path>
              </a:pathLst>
            </a:custGeom>
            <a:ln w="840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9" name="object 9"/>
          <p:cNvSpPr/>
          <p:nvPr/>
        </p:nvSpPr>
        <p:spPr>
          <a:xfrm>
            <a:off x="19975182" y="3503469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5">
                <a:moveTo>
                  <a:pt x="0" y="29595"/>
                </a:moveTo>
                <a:lnTo>
                  <a:pt x="29444" y="29595"/>
                </a:lnTo>
                <a:lnTo>
                  <a:pt x="29444" y="0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10" name="object 10"/>
          <p:cNvGrpSpPr/>
          <p:nvPr/>
        </p:nvGrpSpPr>
        <p:grpSpPr>
          <a:xfrm>
            <a:off x="19970980" y="95275"/>
            <a:ext cx="38100" cy="3348990"/>
            <a:chOff x="19970980" y="95275"/>
            <a:chExt cx="38100" cy="3348990"/>
          </a:xfrm>
        </p:grpSpPr>
        <p:sp>
          <p:nvSpPr>
            <p:cNvPr id="11" name="object 11"/>
            <p:cNvSpPr/>
            <p:nvPr/>
          </p:nvSpPr>
          <p:spPr>
            <a:xfrm>
              <a:off x="20004626" y="158678"/>
              <a:ext cx="0" cy="3286125"/>
            </a:xfrm>
            <a:custGeom>
              <a:avLst/>
              <a:gdLst/>
              <a:ahLst/>
              <a:cxnLst/>
              <a:rect l="l" t="t" r="r" b="b"/>
              <a:pathLst>
                <a:path w="0" h="3286125">
                  <a:moveTo>
                    <a:pt x="0" y="3285592"/>
                  </a:moveTo>
                  <a:lnTo>
                    <a:pt x="0" y="0"/>
                  </a:lnTo>
                </a:path>
              </a:pathLst>
            </a:custGeom>
            <a:ln w="8403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2" name="object 12"/>
            <p:cNvSpPr/>
            <p:nvPr/>
          </p:nvSpPr>
          <p:spPr>
            <a:xfrm>
              <a:off x="19975182" y="99476"/>
              <a:ext cx="29845" cy="29845"/>
            </a:xfrm>
            <a:custGeom>
              <a:avLst/>
              <a:gdLst/>
              <a:ahLst/>
              <a:cxnLst/>
              <a:rect l="l" t="t" r="r" b="b"/>
              <a:pathLst>
                <a:path w="29844" h="29844">
                  <a:moveTo>
                    <a:pt x="29444" y="29604"/>
                  </a:moveTo>
                  <a:lnTo>
                    <a:pt x="29444" y="0"/>
                  </a:lnTo>
                  <a:lnTo>
                    <a:pt x="0" y="0"/>
                  </a:lnTo>
                </a:path>
              </a:pathLst>
            </a:custGeom>
            <a:ln w="840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3" name="object 13"/>
          <p:cNvSpPr/>
          <p:nvPr/>
        </p:nvSpPr>
        <p:spPr>
          <a:xfrm>
            <a:off x="99481" y="99476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4">
                <a:moveTo>
                  <a:pt x="29444" y="0"/>
                </a:moveTo>
                <a:lnTo>
                  <a:pt x="0" y="0"/>
                </a:lnTo>
                <a:lnTo>
                  <a:pt x="0" y="29604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zfalz_A5_quer_8-seitig_PDF-Vorlage.indd</dc:title>
  <dcterms:created xsi:type="dcterms:W3CDTF">2020-10-05T05:30:03Z</dcterms:created>
  <dcterms:modified xsi:type="dcterms:W3CDTF">2020-10-05T05:30:03Z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2020-10-02T00:00:00Z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2020-10-05T00:00:00Z</vt:filetime>
  </property>
</Properties>
</file>