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7175500"/>
  <p:notesSz cx="20104100" cy="7175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224405"/>
            <a:ext cx="17088486" cy="15068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4018280"/>
            <a:ext cx="14072870" cy="1793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650365"/>
            <a:ext cx="8745284" cy="4735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650365"/>
            <a:ext cx="8745284" cy="4735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839" y="51839"/>
            <a:ext cx="20000595" cy="7066280"/>
          </a:xfrm>
          <a:custGeom>
            <a:avLst/>
            <a:gdLst/>
            <a:ahLst/>
            <a:cxnLst/>
            <a:rect l="l" t="t" r="r" b="b"/>
            <a:pathLst>
              <a:path w="20000595" h="7066280">
                <a:moveTo>
                  <a:pt x="0" y="7066148"/>
                </a:moveTo>
                <a:lnTo>
                  <a:pt x="20000421" y="7066148"/>
                </a:lnTo>
                <a:lnTo>
                  <a:pt x="20000421" y="0"/>
                </a:lnTo>
                <a:lnTo>
                  <a:pt x="0" y="0"/>
                </a:lnTo>
                <a:lnTo>
                  <a:pt x="0" y="7066148"/>
                </a:lnTo>
                <a:close/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0750" y="457809"/>
            <a:ext cx="19202599" cy="718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650365"/>
            <a:ext cx="18093690" cy="4735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673215"/>
            <a:ext cx="6433312" cy="358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673215"/>
            <a:ext cx="4623943" cy="358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673215"/>
            <a:ext cx="4623943" cy="358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481" y="188091"/>
            <a:ext cx="0" cy="6823709"/>
          </a:xfrm>
          <a:custGeom>
            <a:avLst/>
            <a:gdLst/>
            <a:ahLst/>
            <a:cxnLst/>
            <a:rect l="l" t="t" r="r" b="b"/>
            <a:pathLst>
              <a:path w="0" h="6823709">
                <a:moveTo>
                  <a:pt x="0" y="0"/>
                </a:moveTo>
                <a:lnTo>
                  <a:pt x="0" y="6823179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7818" y="7070346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4628" y="158554"/>
            <a:ext cx="0" cy="6823709"/>
          </a:xfrm>
          <a:custGeom>
            <a:avLst/>
            <a:gdLst/>
            <a:ahLst/>
            <a:cxnLst/>
            <a:rect l="l" t="t" r="r" b="b"/>
            <a:pathLst>
              <a:path w="0" h="6823709">
                <a:moveTo>
                  <a:pt x="0" y="6823179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8369" y="99478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22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481" y="704080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0"/>
                </a:moveTo>
                <a:lnTo>
                  <a:pt x="0" y="29537"/>
                </a:lnTo>
                <a:lnTo>
                  <a:pt x="29444" y="29537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5183" y="704080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537"/>
                </a:moveTo>
                <a:lnTo>
                  <a:pt x="29444" y="29537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5183" y="9948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29537"/>
                </a:moveTo>
                <a:lnTo>
                  <a:pt x="29444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9481" y="9948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0"/>
                </a:moveTo>
                <a:lnTo>
                  <a:pt x="0" y="0"/>
                </a:lnTo>
                <a:lnTo>
                  <a:pt x="0" y="29537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6255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058463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54048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6777808" y="1112589"/>
            <a:ext cx="1564005" cy="521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50" spc="-4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 spc="-70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3250" spc="-9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 spc="-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3250" spc="-15">
                <a:solidFill>
                  <a:srgbClr val="EC008C"/>
                </a:solidFill>
                <a:latin typeface="Source Sans Pro"/>
                <a:cs typeface="Source Sans Pro"/>
              </a:rPr>
              <a:t>l</a:t>
            </a:r>
            <a:r>
              <a:rPr dirty="0" sz="3250" spc="-35">
                <a:solidFill>
                  <a:srgbClr val="EC008C"/>
                </a:solidFill>
                <a:latin typeface="Source Sans Pro"/>
                <a:cs typeface="Source Sans Pro"/>
              </a:rPr>
              <a:t>s</a:t>
            </a:r>
            <a:r>
              <a:rPr dirty="0" sz="3250" spc="-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3250" spc="-70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3250" spc="-9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endParaRPr sz="3250">
              <a:latin typeface="Source Sans Pro"/>
              <a:cs typeface="Source Sans Pro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726247" y="1112589"/>
            <a:ext cx="1653539" cy="5219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50" spc="-65"/>
              <a:t>R</a:t>
            </a:r>
            <a:r>
              <a:rPr dirty="0" sz="3250" spc="-60"/>
              <a:t>ü</a:t>
            </a:r>
            <a:r>
              <a:rPr dirty="0" sz="3250" spc="-70"/>
              <a:t>c</a:t>
            </a:r>
            <a:r>
              <a:rPr dirty="0" sz="3250" spc="10"/>
              <a:t>k</a:t>
            </a:r>
            <a:r>
              <a:rPr dirty="0" sz="3250" spc="-35"/>
              <a:t>s</a:t>
            </a:r>
            <a:r>
              <a:rPr dirty="0" sz="3250" spc="-50"/>
              <a:t>e</a:t>
            </a:r>
            <a:r>
              <a:rPr dirty="0" sz="3250" spc="-70"/>
              <a:t>i</a:t>
            </a:r>
            <a:r>
              <a:rPr dirty="0" sz="3250" spc="-90"/>
              <a:t>t</a:t>
            </a:r>
            <a:r>
              <a:rPr dirty="0" sz="3250"/>
              <a:t>e</a:t>
            </a:r>
            <a:endParaRPr sz="3250"/>
          </a:p>
        </p:txBody>
      </p:sp>
      <p:sp>
        <p:nvSpPr>
          <p:cNvPr id="15" name="object 15"/>
          <p:cNvSpPr txBox="1"/>
          <p:nvPr/>
        </p:nvSpPr>
        <p:spPr>
          <a:xfrm>
            <a:off x="450750" y="5460016"/>
            <a:ext cx="2028825" cy="121983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 marR="361950">
              <a:lnSpc>
                <a:spcPts val="2680"/>
              </a:lnSpc>
              <a:spcBef>
                <a:spcPts val="275"/>
              </a:spcBef>
            </a:pPr>
            <a:r>
              <a:rPr dirty="0" sz="2300" spc="-50">
                <a:solidFill>
                  <a:srgbClr val="EC008C"/>
                </a:solidFill>
                <a:latin typeface="Source Sans Pro"/>
                <a:cs typeface="Source Sans Pro"/>
              </a:rPr>
              <a:t>Z-Falz </a:t>
            </a:r>
            <a:r>
              <a:rPr dirty="0" sz="2300" spc="-15">
                <a:solidFill>
                  <a:srgbClr val="EC008C"/>
                </a:solidFill>
                <a:latin typeface="Source Sans Pro"/>
                <a:cs typeface="Source Sans Pro"/>
              </a:rPr>
              <a:t>8-seitig  </a:t>
            </a:r>
            <a:r>
              <a:rPr dirty="0" sz="2300" spc="-5">
                <a:solidFill>
                  <a:srgbClr val="EC008C"/>
                </a:solidFill>
                <a:latin typeface="Source Sans Pro"/>
                <a:cs typeface="Source Sans Pro"/>
              </a:rPr>
              <a:t>A4,</a:t>
            </a:r>
            <a:r>
              <a:rPr dirty="0" sz="2300" spc="-10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300" spc="-15">
                <a:solidFill>
                  <a:srgbClr val="EC008C"/>
                </a:solidFill>
                <a:latin typeface="Source Sans Pro"/>
                <a:cs typeface="Source Sans Pro"/>
              </a:rPr>
              <a:t>Außen</a:t>
            </a:r>
            <a:endParaRPr sz="2300">
              <a:latin typeface="Source Sans Pro"/>
              <a:cs typeface="Source Sans Pro"/>
            </a:endParaRPr>
          </a:p>
          <a:p>
            <a:pPr marL="12700" marR="5080">
              <a:lnSpc>
                <a:spcPts val="1460"/>
              </a:lnSpc>
              <a:spcBef>
                <a:spcPts val="965"/>
              </a:spcBef>
            </a:pPr>
            <a:r>
              <a:rPr dirty="0" sz="135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3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35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6255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058463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54048" y="0"/>
            <a:ext cx="0" cy="7170420"/>
          </a:xfrm>
          <a:custGeom>
            <a:avLst/>
            <a:gdLst/>
            <a:ahLst/>
            <a:cxnLst/>
            <a:rect l="l" t="t" r="r" b="b"/>
            <a:pathLst>
              <a:path w="0" h="7170420">
                <a:moveTo>
                  <a:pt x="0" y="0"/>
                </a:moveTo>
                <a:lnTo>
                  <a:pt x="0" y="7169827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0750" y="457809"/>
            <a:ext cx="1671320" cy="718820"/>
          </a:xfrm>
          <a:prstGeom prst="rect"/>
        </p:spPr>
        <p:txBody>
          <a:bodyPr wrap="square" lIns="0" tIns="34925" rIns="0" bIns="0" rtlCol="0" vert="horz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275"/>
              </a:spcBef>
            </a:pPr>
            <a:r>
              <a:rPr dirty="0" spc="-50"/>
              <a:t>Z-Falz </a:t>
            </a:r>
            <a:r>
              <a:rPr dirty="0" spc="-15"/>
              <a:t>8-seitig  </a:t>
            </a:r>
            <a:r>
              <a:rPr dirty="0" spc="-5"/>
              <a:t>A4,</a:t>
            </a:r>
            <a:r>
              <a:rPr dirty="0" spc="-10"/>
              <a:t> </a:t>
            </a:r>
            <a:r>
              <a:rPr dirty="0" spc="-25"/>
              <a:t>Innen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0750" y="1259269"/>
            <a:ext cx="2028825" cy="41783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2700" marR="5080">
              <a:lnSpc>
                <a:spcPts val="1460"/>
              </a:lnSpc>
              <a:spcBef>
                <a:spcPts val="285"/>
              </a:spcBef>
            </a:pPr>
            <a:r>
              <a:rPr dirty="0" sz="135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3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35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50">
              <a:latin typeface="Source Sans Pro"/>
              <a:cs typeface="Source Sans Pr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87818" y="7070346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8369" y="99478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22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95280" y="188091"/>
            <a:ext cx="38100" cy="6886575"/>
            <a:chOff x="95280" y="188091"/>
            <a:chExt cx="38100" cy="6886575"/>
          </a:xfrm>
        </p:grpSpPr>
        <p:sp>
          <p:nvSpPr>
            <p:cNvPr id="10" name="object 10"/>
            <p:cNvSpPr/>
            <p:nvPr/>
          </p:nvSpPr>
          <p:spPr>
            <a:xfrm>
              <a:off x="99481" y="188091"/>
              <a:ext cx="0" cy="6823709"/>
            </a:xfrm>
            <a:custGeom>
              <a:avLst/>
              <a:gdLst/>
              <a:ahLst/>
              <a:cxnLst/>
              <a:rect l="l" t="t" r="r" b="b"/>
              <a:pathLst>
                <a:path w="0" h="6823709">
                  <a:moveTo>
                    <a:pt x="0" y="0"/>
                  </a:moveTo>
                  <a:lnTo>
                    <a:pt x="0" y="6823179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9481" y="7040808"/>
              <a:ext cx="29845" cy="29845"/>
            </a:xfrm>
            <a:custGeom>
              <a:avLst/>
              <a:gdLst/>
              <a:ahLst/>
              <a:cxnLst/>
              <a:rect l="l" t="t" r="r" b="b"/>
              <a:pathLst>
                <a:path w="29844" h="29845">
                  <a:moveTo>
                    <a:pt x="0" y="0"/>
                  </a:moveTo>
                  <a:lnTo>
                    <a:pt x="0" y="29537"/>
                  </a:lnTo>
                  <a:lnTo>
                    <a:pt x="29444" y="29537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19975183" y="7040808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5">
                <a:moveTo>
                  <a:pt x="0" y="29537"/>
                </a:moveTo>
                <a:lnTo>
                  <a:pt x="29444" y="29537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9970982" y="95279"/>
            <a:ext cx="38100" cy="6886575"/>
            <a:chOff x="19970982" y="95279"/>
            <a:chExt cx="38100" cy="6886575"/>
          </a:xfrm>
        </p:grpSpPr>
        <p:sp>
          <p:nvSpPr>
            <p:cNvPr id="14" name="object 14"/>
            <p:cNvSpPr/>
            <p:nvPr/>
          </p:nvSpPr>
          <p:spPr>
            <a:xfrm>
              <a:off x="20004628" y="158554"/>
              <a:ext cx="0" cy="6823709"/>
            </a:xfrm>
            <a:custGeom>
              <a:avLst/>
              <a:gdLst/>
              <a:ahLst/>
              <a:cxnLst/>
              <a:rect l="l" t="t" r="r" b="b"/>
              <a:pathLst>
                <a:path w="0" h="6823709">
                  <a:moveTo>
                    <a:pt x="0" y="6823179"/>
                  </a:move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975184" y="99480"/>
              <a:ext cx="29845" cy="29845"/>
            </a:xfrm>
            <a:custGeom>
              <a:avLst/>
              <a:gdLst/>
              <a:ahLst/>
              <a:cxnLst/>
              <a:rect l="l" t="t" r="r" b="b"/>
              <a:pathLst>
                <a:path w="29844" h="29844">
                  <a:moveTo>
                    <a:pt x="29444" y="29537"/>
                  </a:moveTo>
                  <a:lnTo>
                    <a:pt x="29444" y="0"/>
                  </a:ln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99481" y="99480"/>
            <a:ext cx="29845" cy="29845"/>
          </a:xfrm>
          <a:custGeom>
            <a:avLst/>
            <a:gdLst/>
            <a:ahLst/>
            <a:cxnLst/>
            <a:rect l="l" t="t" r="r" b="b"/>
            <a:pathLst>
              <a:path w="29844" h="29844">
                <a:moveTo>
                  <a:pt x="29444" y="0"/>
                </a:moveTo>
                <a:lnTo>
                  <a:pt x="0" y="0"/>
                </a:lnTo>
                <a:lnTo>
                  <a:pt x="0" y="29537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zfalz_A4_8-seitig_PDF-Vorlage.indd</dc:title>
  <dcterms:created xsi:type="dcterms:W3CDTF">2020-10-05T05:18:29Z</dcterms:created>
  <dcterms:modified xsi:type="dcterms:W3CDTF">2020-10-05T05:18:29Z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