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795000" cy="3924300"/>
  <p:notesSz cx="107950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0101" y="1216533"/>
            <a:ext cx="9181148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0202" y="2197608"/>
            <a:ext cx="756094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0067" y="902589"/>
            <a:ext cx="4698587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62695" y="902589"/>
            <a:ext cx="4698587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0643870" cy="3767454"/>
          </a:xfrm>
          <a:custGeom>
            <a:avLst/>
            <a:gdLst/>
            <a:ahLst/>
            <a:cxnLst/>
            <a:rect l="l" t="t" r="r" b="b"/>
            <a:pathLst>
              <a:path w="10643870" h="3767454">
                <a:moveTo>
                  <a:pt x="0" y="3767302"/>
                </a:moveTo>
                <a:lnTo>
                  <a:pt x="10643298" y="3767302"/>
                </a:lnTo>
                <a:lnTo>
                  <a:pt x="10643298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0067" y="156972"/>
            <a:ext cx="972121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0067" y="902589"/>
            <a:ext cx="972121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72459" y="3649599"/>
            <a:ext cx="3456432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0067" y="3649599"/>
            <a:ext cx="248431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776972" y="3649599"/>
            <a:ext cx="248431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6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10.png"/><Relationship Id="rId11" Type="http://schemas.openxmlformats.org/officeDocument/2006/relationships/image" Target="../media/image26.png"/><Relationship Id="rId12" Type="http://schemas.openxmlformats.org/officeDocument/2006/relationships/image" Target="../media/image1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815" y="3773645"/>
            <a:ext cx="10277475" cy="0"/>
          </a:xfrm>
          <a:custGeom>
            <a:avLst/>
            <a:gdLst/>
            <a:ahLst/>
            <a:cxnLst/>
            <a:rect l="l" t="t" r="r" b="b"/>
            <a:pathLst>
              <a:path w="10277475" h="0">
                <a:moveTo>
                  <a:pt x="0" y="0"/>
                </a:moveTo>
                <a:lnTo>
                  <a:pt x="1027685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49649" y="240926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331" y="150345"/>
            <a:ext cx="10277475" cy="0"/>
          </a:xfrm>
          <a:custGeom>
            <a:avLst/>
            <a:gdLst/>
            <a:ahLst/>
            <a:cxnLst/>
            <a:rect l="l" t="t" r="r" b="b"/>
            <a:pathLst>
              <a:path w="10277475" h="0">
                <a:moveTo>
                  <a:pt x="1027685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488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05168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488" y="45288"/>
                </a:lnTo>
                <a:lnTo>
                  <a:pt x="4448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05168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488" y="45288"/>
                </a:moveTo>
                <a:lnTo>
                  <a:pt x="44488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488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4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406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070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440302" y="2767119"/>
            <a:ext cx="466090" cy="143510"/>
            <a:chOff x="440302" y="2767119"/>
            <a:chExt cx="466090" cy="143510"/>
          </a:xfrm>
        </p:grpSpPr>
        <p:sp>
          <p:nvSpPr>
            <p:cNvPr id="14" name="object 14"/>
            <p:cNvSpPr/>
            <p:nvPr/>
          </p:nvSpPr>
          <p:spPr>
            <a:xfrm>
              <a:off x="440296" y="2778201"/>
              <a:ext cx="137795" cy="130175"/>
            </a:xfrm>
            <a:custGeom>
              <a:avLst/>
              <a:gdLst/>
              <a:ahLst/>
              <a:cxnLst/>
              <a:rect l="l" t="t" r="r" b="b"/>
              <a:pathLst>
                <a:path w="137795" h="130175">
                  <a:moveTo>
                    <a:pt x="89420" y="115747"/>
                  </a:moveTo>
                  <a:lnTo>
                    <a:pt x="20574" y="115747"/>
                  </a:lnTo>
                  <a:lnTo>
                    <a:pt x="88836" y="9893"/>
                  </a:lnTo>
                  <a:lnTo>
                    <a:pt x="88836" y="0"/>
                  </a:lnTo>
                  <a:lnTo>
                    <a:pt x="6134" y="0"/>
                  </a:lnTo>
                  <a:lnTo>
                    <a:pt x="6134" y="14046"/>
                  </a:lnTo>
                  <a:lnTo>
                    <a:pt x="68059" y="14046"/>
                  </a:lnTo>
                  <a:lnTo>
                    <a:pt x="0" y="119900"/>
                  </a:lnTo>
                  <a:lnTo>
                    <a:pt x="0" y="129794"/>
                  </a:lnTo>
                  <a:lnTo>
                    <a:pt x="89420" y="129794"/>
                  </a:lnTo>
                  <a:lnTo>
                    <a:pt x="89420" y="115747"/>
                  </a:lnTo>
                  <a:close/>
                </a:path>
                <a:path w="137795" h="130175">
                  <a:moveTo>
                    <a:pt x="137579" y="73799"/>
                  </a:moveTo>
                  <a:lnTo>
                    <a:pt x="92075" y="73799"/>
                  </a:lnTo>
                  <a:lnTo>
                    <a:pt x="92075" y="86461"/>
                  </a:lnTo>
                  <a:lnTo>
                    <a:pt x="137579" y="86461"/>
                  </a:lnTo>
                  <a:lnTo>
                    <a:pt x="137579" y="737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05224" y="2778198"/>
              <a:ext cx="157245" cy="1321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90762" y="2767119"/>
              <a:ext cx="115124" cy="1432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958513" y="2770680"/>
            <a:ext cx="591820" cy="182245"/>
            <a:chOff x="958513" y="2770680"/>
            <a:chExt cx="591820" cy="182245"/>
          </a:xfrm>
        </p:grpSpPr>
        <p:sp>
          <p:nvSpPr>
            <p:cNvPr id="18" name="object 18"/>
            <p:cNvSpPr/>
            <p:nvPr/>
          </p:nvSpPr>
          <p:spPr>
            <a:xfrm>
              <a:off x="958513" y="2779385"/>
              <a:ext cx="82104" cy="1309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59848" y="2809458"/>
              <a:ext cx="227143" cy="1008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07034" y="2770680"/>
              <a:ext cx="135087" cy="13967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461391" y="2809458"/>
              <a:ext cx="88435" cy="14284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431993" y="3006509"/>
            <a:ext cx="221010" cy="16341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703256" y="2993452"/>
            <a:ext cx="516890" cy="145415"/>
            <a:chOff x="703256" y="2993452"/>
            <a:chExt cx="516890" cy="145415"/>
          </a:xfrm>
        </p:grpSpPr>
        <p:sp>
          <p:nvSpPr>
            <p:cNvPr id="24" name="object 24"/>
            <p:cNvSpPr/>
            <p:nvPr/>
          </p:nvSpPr>
          <p:spPr>
            <a:xfrm>
              <a:off x="703256" y="3006509"/>
              <a:ext cx="197506" cy="13215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30518" y="2993452"/>
              <a:ext cx="189395" cy="14521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142685" y="3037769"/>
              <a:ext cx="77158" cy="9852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30473" y="3280696"/>
            <a:ext cx="1376680" cy="232410"/>
            <a:chOff x="430473" y="3280696"/>
            <a:chExt cx="1376680" cy="232410"/>
          </a:xfrm>
        </p:grpSpPr>
        <p:sp>
          <p:nvSpPr>
            <p:cNvPr id="28" name="object 28"/>
            <p:cNvSpPr/>
            <p:nvPr/>
          </p:nvSpPr>
          <p:spPr>
            <a:xfrm>
              <a:off x="430473" y="3280696"/>
              <a:ext cx="1344974" cy="23229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92912" y="3475935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39">
                  <a:moveTo>
                    <a:pt x="10770" y="0"/>
                  </a:moveTo>
                  <a:lnTo>
                    <a:pt x="3126" y="0"/>
                  </a:lnTo>
                  <a:lnTo>
                    <a:pt x="0" y="3011"/>
                  </a:lnTo>
                  <a:lnTo>
                    <a:pt x="0" y="11696"/>
                  </a:lnTo>
                  <a:lnTo>
                    <a:pt x="3126" y="14708"/>
                  </a:lnTo>
                  <a:lnTo>
                    <a:pt x="6948" y="14708"/>
                  </a:lnTo>
                  <a:lnTo>
                    <a:pt x="10770" y="14708"/>
                  </a:lnTo>
                  <a:lnTo>
                    <a:pt x="13897" y="11696"/>
                  </a:lnTo>
                  <a:lnTo>
                    <a:pt x="13897" y="3011"/>
                  </a:lnTo>
                  <a:lnTo>
                    <a:pt x="1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8743041" y="936366"/>
            <a:ext cx="1303020" cy="254000"/>
            <a:chOff x="8743041" y="936366"/>
            <a:chExt cx="1303020" cy="254000"/>
          </a:xfrm>
        </p:grpSpPr>
        <p:sp>
          <p:nvSpPr>
            <p:cNvPr id="31" name="object 31"/>
            <p:cNvSpPr/>
            <p:nvPr/>
          </p:nvSpPr>
          <p:spPr>
            <a:xfrm>
              <a:off x="8743035" y="942682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5" h="243840">
                  <a:moveTo>
                    <a:pt x="168681" y="13322"/>
                  </a:moveTo>
                  <a:lnTo>
                    <a:pt x="0" y="13322"/>
                  </a:lnTo>
                  <a:lnTo>
                    <a:pt x="0" y="38722"/>
                  </a:lnTo>
                  <a:lnTo>
                    <a:pt x="69443" y="38722"/>
                  </a:lnTo>
                  <a:lnTo>
                    <a:pt x="69443" y="243192"/>
                  </a:lnTo>
                  <a:lnTo>
                    <a:pt x="98894" y="243192"/>
                  </a:lnTo>
                  <a:lnTo>
                    <a:pt x="98894" y="38722"/>
                  </a:lnTo>
                  <a:lnTo>
                    <a:pt x="168681" y="38722"/>
                  </a:lnTo>
                  <a:lnTo>
                    <a:pt x="168681" y="13322"/>
                  </a:lnTo>
                  <a:close/>
                </a:path>
                <a:path w="239395" h="243840">
                  <a:moveTo>
                    <a:pt x="234302" y="72948"/>
                  </a:moveTo>
                  <a:lnTo>
                    <a:pt x="205193" y="72948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48"/>
                  </a:lnTo>
                  <a:close/>
                </a:path>
                <a:path w="239395" h="243840">
                  <a:moveTo>
                    <a:pt x="239204" y="18935"/>
                  </a:moveTo>
                  <a:lnTo>
                    <a:pt x="237769" y="11252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66" y="1384"/>
                  </a:lnTo>
                  <a:lnTo>
                    <a:pt x="206070" y="5257"/>
                  </a:lnTo>
                  <a:lnTo>
                    <a:pt x="202069" y="11252"/>
                  </a:lnTo>
                  <a:lnTo>
                    <a:pt x="200634" y="18935"/>
                  </a:lnTo>
                  <a:lnTo>
                    <a:pt x="202069" y="26784"/>
                  </a:lnTo>
                  <a:lnTo>
                    <a:pt x="206070" y="32753"/>
                  </a:lnTo>
                  <a:lnTo>
                    <a:pt x="212166" y="36550"/>
                  </a:lnTo>
                  <a:lnTo>
                    <a:pt x="219925" y="37871"/>
                  </a:lnTo>
                  <a:lnTo>
                    <a:pt x="227672" y="36550"/>
                  </a:lnTo>
                  <a:lnTo>
                    <a:pt x="233768" y="32753"/>
                  </a:lnTo>
                  <a:lnTo>
                    <a:pt x="237769" y="26784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009674" y="960915"/>
              <a:ext cx="264247" cy="22935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312954" y="936366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9384355" y="1011415"/>
              <a:ext cx="125899" cy="17885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9536556" y="1011415"/>
              <a:ext cx="144836" cy="17885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9715586" y="942679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9781586" y="960915"/>
              <a:ext cx="264212" cy="2293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735996" y="936366"/>
            <a:ext cx="1355090" cy="254000"/>
            <a:chOff x="735996" y="936366"/>
            <a:chExt cx="1355090" cy="254000"/>
          </a:xfrm>
        </p:grpSpPr>
        <p:sp>
          <p:nvSpPr>
            <p:cNvPr id="39" name="object 39"/>
            <p:cNvSpPr/>
            <p:nvPr/>
          </p:nvSpPr>
          <p:spPr>
            <a:xfrm>
              <a:off x="735996" y="956005"/>
              <a:ext cx="159565" cy="23005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926458" y="945134"/>
              <a:ext cx="135718" cy="24513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103313" y="1011415"/>
              <a:ext cx="135017" cy="1788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271190" y="936366"/>
              <a:ext cx="283992" cy="25390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581484" y="1011415"/>
              <a:ext cx="144836" cy="17885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760514" y="942679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5" h="243840">
                  <a:moveTo>
                    <a:pt x="33666" y="72944"/>
                  </a:moveTo>
                  <a:lnTo>
                    <a:pt x="4559" y="72944"/>
                  </a:lnTo>
                  <a:lnTo>
                    <a:pt x="4559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5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826514" y="960915"/>
              <a:ext cx="264247" cy="22935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406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070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40302" y="493119"/>
            <a:ext cx="466090" cy="143510"/>
            <a:chOff x="440302" y="493119"/>
            <a:chExt cx="466090" cy="143510"/>
          </a:xfrm>
        </p:grpSpPr>
        <p:sp>
          <p:nvSpPr>
            <p:cNvPr id="6" name="object 6"/>
            <p:cNvSpPr/>
            <p:nvPr/>
          </p:nvSpPr>
          <p:spPr>
            <a:xfrm>
              <a:off x="440296" y="504202"/>
              <a:ext cx="137795" cy="130175"/>
            </a:xfrm>
            <a:custGeom>
              <a:avLst/>
              <a:gdLst/>
              <a:ahLst/>
              <a:cxnLst/>
              <a:rect l="l" t="t" r="r" b="b"/>
              <a:pathLst>
                <a:path w="137795" h="130175">
                  <a:moveTo>
                    <a:pt x="89420" y="115735"/>
                  </a:moveTo>
                  <a:lnTo>
                    <a:pt x="20574" y="115735"/>
                  </a:lnTo>
                  <a:lnTo>
                    <a:pt x="88836" y="9893"/>
                  </a:lnTo>
                  <a:lnTo>
                    <a:pt x="88836" y="0"/>
                  </a:lnTo>
                  <a:lnTo>
                    <a:pt x="6134" y="0"/>
                  </a:lnTo>
                  <a:lnTo>
                    <a:pt x="6134" y="14046"/>
                  </a:lnTo>
                  <a:lnTo>
                    <a:pt x="68059" y="14046"/>
                  </a:lnTo>
                  <a:lnTo>
                    <a:pt x="0" y="119900"/>
                  </a:lnTo>
                  <a:lnTo>
                    <a:pt x="0" y="129794"/>
                  </a:lnTo>
                  <a:lnTo>
                    <a:pt x="89420" y="129794"/>
                  </a:lnTo>
                  <a:lnTo>
                    <a:pt x="89420" y="115735"/>
                  </a:lnTo>
                  <a:close/>
                </a:path>
                <a:path w="137795" h="130175">
                  <a:moveTo>
                    <a:pt x="137579" y="73799"/>
                  </a:moveTo>
                  <a:lnTo>
                    <a:pt x="92075" y="73799"/>
                  </a:lnTo>
                  <a:lnTo>
                    <a:pt x="92075" y="86461"/>
                  </a:lnTo>
                  <a:lnTo>
                    <a:pt x="137579" y="86461"/>
                  </a:lnTo>
                  <a:lnTo>
                    <a:pt x="137579" y="737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05224" y="504199"/>
              <a:ext cx="157245" cy="1321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90762" y="493119"/>
              <a:ext cx="115124" cy="1432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958513" y="496681"/>
            <a:ext cx="591820" cy="182245"/>
            <a:chOff x="958513" y="496681"/>
            <a:chExt cx="591820" cy="182245"/>
          </a:xfrm>
        </p:grpSpPr>
        <p:sp>
          <p:nvSpPr>
            <p:cNvPr id="10" name="object 10"/>
            <p:cNvSpPr/>
            <p:nvPr/>
          </p:nvSpPr>
          <p:spPr>
            <a:xfrm>
              <a:off x="958513" y="505386"/>
              <a:ext cx="82104" cy="1309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59848" y="535458"/>
              <a:ext cx="227143" cy="1008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07034" y="496681"/>
              <a:ext cx="135087" cy="13967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61391" y="535458"/>
              <a:ext cx="88435" cy="14284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431993" y="732509"/>
            <a:ext cx="221010" cy="16341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720468" y="732509"/>
            <a:ext cx="436245" cy="132715"/>
            <a:chOff x="720468" y="732509"/>
            <a:chExt cx="436245" cy="132715"/>
          </a:xfrm>
        </p:grpSpPr>
        <p:sp>
          <p:nvSpPr>
            <p:cNvPr id="16" name="object 16"/>
            <p:cNvSpPr/>
            <p:nvPr/>
          </p:nvSpPr>
          <p:spPr>
            <a:xfrm>
              <a:off x="720468" y="732509"/>
              <a:ext cx="17145" cy="130175"/>
            </a:xfrm>
            <a:custGeom>
              <a:avLst/>
              <a:gdLst/>
              <a:ahLst/>
              <a:cxnLst/>
              <a:rect l="l" t="t" r="r" b="b"/>
              <a:pathLst>
                <a:path w="17145" h="130175">
                  <a:moveTo>
                    <a:pt x="16618" y="0"/>
                  </a:moveTo>
                  <a:lnTo>
                    <a:pt x="0" y="0"/>
                  </a:lnTo>
                  <a:lnTo>
                    <a:pt x="0" y="129785"/>
                  </a:lnTo>
                  <a:lnTo>
                    <a:pt x="16618" y="129785"/>
                  </a:lnTo>
                  <a:lnTo>
                    <a:pt x="166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68326" y="763769"/>
              <a:ext cx="77158" cy="9852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874469" y="763769"/>
              <a:ext cx="77158" cy="9852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74617" y="763769"/>
              <a:ext cx="81709" cy="10089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79098" y="763769"/>
              <a:ext cx="77158" cy="9852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430473" y="1006696"/>
            <a:ext cx="1376680" cy="232410"/>
            <a:chOff x="430473" y="1006696"/>
            <a:chExt cx="1376680" cy="232410"/>
          </a:xfrm>
        </p:grpSpPr>
        <p:sp>
          <p:nvSpPr>
            <p:cNvPr id="22" name="object 22"/>
            <p:cNvSpPr/>
            <p:nvPr/>
          </p:nvSpPr>
          <p:spPr>
            <a:xfrm>
              <a:off x="430473" y="1006696"/>
              <a:ext cx="1344974" cy="23229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92912" y="1201935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40">
                  <a:moveTo>
                    <a:pt x="10770" y="0"/>
                  </a:moveTo>
                  <a:lnTo>
                    <a:pt x="3126" y="0"/>
                  </a:lnTo>
                  <a:lnTo>
                    <a:pt x="0" y="3011"/>
                  </a:lnTo>
                  <a:lnTo>
                    <a:pt x="0" y="11696"/>
                  </a:lnTo>
                  <a:lnTo>
                    <a:pt x="3126" y="14708"/>
                  </a:lnTo>
                  <a:lnTo>
                    <a:pt x="6948" y="14708"/>
                  </a:lnTo>
                  <a:lnTo>
                    <a:pt x="10770" y="14708"/>
                  </a:lnTo>
                  <a:lnTo>
                    <a:pt x="13897" y="11696"/>
                  </a:lnTo>
                  <a:lnTo>
                    <a:pt x="13897" y="3011"/>
                  </a:lnTo>
                  <a:lnTo>
                    <a:pt x="1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83815" y="3773645"/>
            <a:ext cx="10277475" cy="0"/>
          </a:xfrm>
          <a:custGeom>
            <a:avLst/>
            <a:gdLst/>
            <a:ahLst/>
            <a:cxnLst/>
            <a:rect l="l" t="t" r="r" b="b"/>
            <a:pathLst>
              <a:path w="10277475" h="0">
                <a:moveTo>
                  <a:pt x="0" y="0"/>
                </a:moveTo>
                <a:lnTo>
                  <a:pt x="1027685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0649649" y="240926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39331" y="150345"/>
            <a:ext cx="10277475" cy="0"/>
          </a:xfrm>
          <a:custGeom>
            <a:avLst/>
            <a:gdLst/>
            <a:ahLst/>
            <a:cxnLst/>
            <a:rect l="l" t="t" r="r" b="b"/>
            <a:pathLst>
              <a:path w="10277475" h="0">
                <a:moveTo>
                  <a:pt x="1027685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50350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488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0605168" y="372835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488" y="45288"/>
                </a:lnTo>
                <a:lnTo>
                  <a:pt x="4448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0605168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488" y="45288"/>
                </a:moveTo>
                <a:lnTo>
                  <a:pt x="44488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488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zfalz_A7_8-seitig_PDF-Vorlage.indd</dc:title>
  <dcterms:created xsi:type="dcterms:W3CDTF">2020-10-05T05:36:21Z</dcterms:created>
  <dcterms:modified xsi:type="dcterms:W3CDTF">2020-10-05T05:36:21Z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