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4401800" cy="3708400"/>
  <p:notesSz cx="14401800" cy="370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80135" y="1149604"/>
            <a:ext cx="12241530" cy="7787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60270" y="2076704"/>
            <a:ext cx="10081260" cy="927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20090" y="852932"/>
            <a:ext cx="6264783" cy="2447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416927" y="852932"/>
            <a:ext cx="6264783" cy="2447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8346" y="78358"/>
            <a:ext cx="14243685" cy="3551554"/>
          </a:xfrm>
          <a:custGeom>
            <a:avLst/>
            <a:gdLst/>
            <a:ahLst/>
            <a:cxnLst/>
            <a:rect l="l" t="t" r="r" b="b"/>
            <a:pathLst>
              <a:path w="14243685" h="3551554">
                <a:moveTo>
                  <a:pt x="0" y="3551301"/>
                </a:moveTo>
                <a:lnTo>
                  <a:pt x="14243304" y="3551301"/>
                </a:lnTo>
                <a:lnTo>
                  <a:pt x="14243304" y="0"/>
                </a:lnTo>
                <a:lnTo>
                  <a:pt x="0" y="0"/>
                </a:lnTo>
                <a:lnTo>
                  <a:pt x="0" y="3551301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20090" y="148336"/>
            <a:ext cx="12961620" cy="593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20090" y="852932"/>
            <a:ext cx="12961620" cy="2447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896612" y="3448812"/>
            <a:ext cx="4608576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20090" y="3448812"/>
            <a:ext cx="3312414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369296" y="3448812"/>
            <a:ext cx="3312414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8" Type="http://schemas.openxmlformats.org/officeDocument/2006/relationships/image" Target="../media/image21.png"/><Relationship Id="rId9" Type="http://schemas.openxmlformats.org/officeDocument/2006/relationships/image" Target="../media/image22.png"/><Relationship Id="rId10" Type="http://schemas.openxmlformats.org/officeDocument/2006/relationships/image" Target="../media/image23.png"/><Relationship Id="rId11" Type="http://schemas.openxmlformats.org/officeDocument/2006/relationships/image" Target="../media/image24.png"/><Relationship Id="rId12" Type="http://schemas.openxmlformats.org/officeDocument/2006/relationships/image" Target="../media/image25.png"/><Relationship Id="rId13" Type="http://schemas.openxmlformats.org/officeDocument/2006/relationships/image" Target="../media/image26.png"/><Relationship Id="rId14" Type="http://schemas.openxmlformats.org/officeDocument/2006/relationships/image" Target="../media/image14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350" y="284855"/>
            <a:ext cx="0" cy="3183255"/>
          </a:xfrm>
          <a:custGeom>
            <a:avLst/>
            <a:gdLst/>
            <a:ahLst/>
            <a:cxnLst/>
            <a:rect l="l" t="t" r="r" b="b"/>
            <a:pathLst>
              <a:path w="0" h="3183254">
                <a:moveTo>
                  <a:pt x="0" y="0"/>
                </a:moveTo>
                <a:lnTo>
                  <a:pt x="0" y="318314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4204" y="3557657"/>
            <a:ext cx="13876655" cy="0"/>
          </a:xfrm>
          <a:custGeom>
            <a:avLst/>
            <a:gdLst/>
            <a:ahLst/>
            <a:cxnLst/>
            <a:rect l="l" t="t" r="r" b="b"/>
            <a:pathLst>
              <a:path w="13876655" h="0">
                <a:moveTo>
                  <a:pt x="0" y="0"/>
                </a:moveTo>
                <a:lnTo>
                  <a:pt x="1387621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4249649" y="240017"/>
            <a:ext cx="0" cy="3183255"/>
          </a:xfrm>
          <a:custGeom>
            <a:avLst/>
            <a:gdLst/>
            <a:ahLst/>
            <a:cxnLst/>
            <a:rect l="l" t="t" r="r" b="b"/>
            <a:pathLst>
              <a:path w="0" h="3183254">
                <a:moveTo>
                  <a:pt x="0" y="318314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9585" y="150356"/>
            <a:ext cx="13876655" cy="0"/>
          </a:xfrm>
          <a:custGeom>
            <a:avLst/>
            <a:gdLst/>
            <a:ahLst/>
            <a:cxnLst/>
            <a:rect l="l" t="t" r="r" b="b"/>
            <a:pathLst>
              <a:path w="13876655" h="0">
                <a:moveTo>
                  <a:pt x="13876210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50350" y="3512823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0" y="0"/>
                </a:moveTo>
                <a:lnTo>
                  <a:pt x="0" y="44831"/>
                </a:lnTo>
                <a:lnTo>
                  <a:pt x="44615" y="44831"/>
                </a:lnTo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4205033" y="3512823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0" y="44831"/>
                </a:moveTo>
                <a:lnTo>
                  <a:pt x="44615" y="44831"/>
                </a:lnTo>
                <a:lnTo>
                  <a:pt x="44615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4205033" y="150359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44615" y="44831"/>
                </a:moveTo>
                <a:lnTo>
                  <a:pt x="44615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50350" y="150359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44615" y="0"/>
                </a:moveTo>
                <a:lnTo>
                  <a:pt x="0" y="0"/>
                </a:lnTo>
                <a:lnTo>
                  <a:pt x="0" y="44831"/>
                </a:lnTo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7206349" y="6"/>
            <a:ext cx="0" cy="3708400"/>
          </a:xfrm>
          <a:custGeom>
            <a:avLst/>
            <a:gdLst/>
            <a:ahLst/>
            <a:cxnLst/>
            <a:rect l="l" t="t" r="r" b="b"/>
            <a:pathLst>
              <a:path w="0" h="3708400">
                <a:moveTo>
                  <a:pt x="0" y="0"/>
                </a:moveTo>
                <a:lnTo>
                  <a:pt x="0" y="3708006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0770350" y="6"/>
            <a:ext cx="0" cy="3708400"/>
          </a:xfrm>
          <a:custGeom>
            <a:avLst/>
            <a:gdLst/>
            <a:ahLst/>
            <a:cxnLst/>
            <a:rect l="l" t="t" r="r" b="b"/>
            <a:pathLst>
              <a:path w="0" h="3708400">
                <a:moveTo>
                  <a:pt x="0" y="0"/>
                </a:moveTo>
                <a:lnTo>
                  <a:pt x="0" y="3708006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3642349" y="6"/>
            <a:ext cx="0" cy="3708400"/>
          </a:xfrm>
          <a:custGeom>
            <a:avLst/>
            <a:gdLst/>
            <a:ahLst/>
            <a:cxnLst/>
            <a:rect l="l" t="t" r="r" b="b"/>
            <a:pathLst>
              <a:path w="0" h="3708400">
                <a:moveTo>
                  <a:pt x="0" y="0"/>
                </a:moveTo>
                <a:lnTo>
                  <a:pt x="0" y="3708006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3" name="object 13"/>
          <p:cNvGrpSpPr/>
          <p:nvPr/>
        </p:nvGrpSpPr>
        <p:grpSpPr>
          <a:xfrm>
            <a:off x="11975396" y="1036981"/>
            <a:ext cx="1138555" cy="221615"/>
            <a:chOff x="11975396" y="1036981"/>
            <a:chExt cx="1138555" cy="221615"/>
          </a:xfrm>
        </p:grpSpPr>
        <p:sp>
          <p:nvSpPr>
            <p:cNvPr id="14" name="object 14"/>
            <p:cNvSpPr/>
            <p:nvPr/>
          </p:nvSpPr>
          <p:spPr>
            <a:xfrm>
              <a:off x="11975389" y="1042491"/>
              <a:ext cx="208915" cy="212090"/>
            </a:xfrm>
            <a:custGeom>
              <a:avLst/>
              <a:gdLst/>
              <a:ahLst/>
              <a:cxnLst/>
              <a:rect l="l" t="t" r="r" b="b"/>
              <a:pathLst>
                <a:path w="208915" h="212090">
                  <a:moveTo>
                    <a:pt x="146951" y="11214"/>
                  </a:moveTo>
                  <a:lnTo>
                    <a:pt x="0" y="11214"/>
                  </a:lnTo>
                  <a:lnTo>
                    <a:pt x="0" y="32804"/>
                  </a:lnTo>
                  <a:lnTo>
                    <a:pt x="60490" y="32804"/>
                  </a:lnTo>
                  <a:lnTo>
                    <a:pt x="60490" y="211874"/>
                  </a:lnTo>
                  <a:lnTo>
                    <a:pt x="86156" y="211874"/>
                  </a:lnTo>
                  <a:lnTo>
                    <a:pt x="86156" y="32804"/>
                  </a:lnTo>
                  <a:lnTo>
                    <a:pt x="146951" y="32804"/>
                  </a:lnTo>
                  <a:lnTo>
                    <a:pt x="146951" y="11214"/>
                  </a:lnTo>
                  <a:close/>
                </a:path>
                <a:path w="208915" h="212090">
                  <a:moveTo>
                    <a:pt x="204470" y="63538"/>
                  </a:moveTo>
                  <a:lnTo>
                    <a:pt x="179120" y="63538"/>
                  </a:lnTo>
                  <a:lnTo>
                    <a:pt x="179120" y="212013"/>
                  </a:lnTo>
                  <a:lnTo>
                    <a:pt x="204470" y="212013"/>
                  </a:lnTo>
                  <a:lnTo>
                    <a:pt x="204470" y="63538"/>
                  </a:lnTo>
                  <a:close/>
                </a:path>
                <a:path w="208915" h="212090">
                  <a:moveTo>
                    <a:pt x="208749" y="6718"/>
                  </a:moveTo>
                  <a:lnTo>
                    <a:pt x="201726" y="0"/>
                  </a:lnTo>
                  <a:lnTo>
                    <a:pt x="182168" y="0"/>
                  </a:lnTo>
                  <a:lnTo>
                    <a:pt x="175145" y="6718"/>
                  </a:lnTo>
                  <a:lnTo>
                    <a:pt x="175145" y="26568"/>
                  </a:lnTo>
                  <a:lnTo>
                    <a:pt x="182168" y="32994"/>
                  </a:lnTo>
                  <a:lnTo>
                    <a:pt x="201726" y="32994"/>
                  </a:lnTo>
                  <a:lnTo>
                    <a:pt x="208749" y="26568"/>
                  </a:lnTo>
                  <a:lnTo>
                    <a:pt x="208749" y="671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2208464" y="1058366"/>
              <a:ext cx="230655" cy="19979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2473489" y="1036981"/>
              <a:ext cx="41275" cy="221615"/>
            </a:xfrm>
            <a:custGeom>
              <a:avLst/>
              <a:gdLst/>
              <a:ahLst/>
              <a:cxnLst/>
              <a:rect l="l" t="t" r="r" b="b"/>
              <a:pathLst>
                <a:path w="41275" h="221615">
                  <a:moveTo>
                    <a:pt x="25356" y="0"/>
                  </a:moveTo>
                  <a:lnTo>
                    <a:pt x="0" y="0"/>
                  </a:lnTo>
                  <a:lnTo>
                    <a:pt x="0" y="187579"/>
                  </a:lnTo>
                  <a:lnTo>
                    <a:pt x="1489" y="201851"/>
                  </a:lnTo>
                  <a:lnTo>
                    <a:pt x="6186" y="212401"/>
                  </a:lnTo>
                  <a:lnTo>
                    <a:pt x="14435" y="218940"/>
                  </a:lnTo>
                  <a:lnTo>
                    <a:pt x="26578" y="221184"/>
                  </a:lnTo>
                  <a:lnTo>
                    <a:pt x="32994" y="221184"/>
                  </a:lnTo>
                  <a:lnTo>
                    <a:pt x="37576" y="220268"/>
                  </a:lnTo>
                  <a:lnTo>
                    <a:pt x="41242" y="218435"/>
                  </a:lnTo>
                  <a:lnTo>
                    <a:pt x="37882" y="199493"/>
                  </a:lnTo>
                  <a:lnTo>
                    <a:pt x="35438" y="200104"/>
                  </a:lnTo>
                  <a:lnTo>
                    <a:pt x="28717" y="200104"/>
                  </a:lnTo>
                  <a:lnTo>
                    <a:pt x="25356" y="197355"/>
                  </a:lnTo>
                  <a:lnTo>
                    <a:pt x="2535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2536025" y="1102358"/>
              <a:ext cx="109675" cy="15580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2668981" y="1102358"/>
              <a:ext cx="126172" cy="15580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2825337" y="1042480"/>
              <a:ext cx="33655" cy="212090"/>
            </a:xfrm>
            <a:custGeom>
              <a:avLst/>
              <a:gdLst/>
              <a:ahLst/>
              <a:cxnLst/>
              <a:rect l="l" t="t" r="r" b="b"/>
              <a:pathLst>
                <a:path w="33654" h="212090">
                  <a:moveTo>
                    <a:pt x="29328" y="63544"/>
                  </a:moveTo>
                  <a:lnTo>
                    <a:pt x="3971" y="63544"/>
                  </a:lnTo>
                  <a:lnTo>
                    <a:pt x="3971" y="212019"/>
                  </a:lnTo>
                  <a:lnTo>
                    <a:pt x="29328" y="212019"/>
                  </a:lnTo>
                  <a:lnTo>
                    <a:pt x="29328" y="63544"/>
                  </a:lnTo>
                  <a:close/>
                </a:path>
                <a:path w="33654" h="212090">
                  <a:moveTo>
                    <a:pt x="26578" y="0"/>
                  </a:moveTo>
                  <a:lnTo>
                    <a:pt x="7026" y="0"/>
                  </a:lnTo>
                  <a:lnTo>
                    <a:pt x="0" y="6721"/>
                  </a:lnTo>
                  <a:lnTo>
                    <a:pt x="0" y="26578"/>
                  </a:lnTo>
                  <a:lnTo>
                    <a:pt x="7026" y="32994"/>
                  </a:lnTo>
                  <a:lnTo>
                    <a:pt x="26578" y="32994"/>
                  </a:lnTo>
                  <a:lnTo>
                    <a:pt x="33605" y="26578"/>
                  </a:lnTo>
                  <a:lnTo>
                    <a:pt x="33605" y="6721"/>
                  </a:lnTo>
                  <a:lnTo>
                    <a:pt x="2657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2883261" y="1058366"/>
              <a:ext cx="230655" cy="19979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1" name="object 21"/>
          <p:cNvGrpSpPr/>
          <p:nvPr/>
        </p:nvGrpSpPr>
        <p:grpSpPr>
          <a:xfrm>
            <a:off x="1270550" y="1036981"/>
            <a:ext cx="1183640" cy="221615"/>
            <a:chOff x="1270550" y="1036981"/>
            <a:chExt cx="1183640" cy="221615"/>
          </a:xfrm>
        </p:grpSpPr>
        <p:sp>
          <p:nvSpPr>
            <p:cNvPr id="22" name="object 22"/>
            <p:cNvSpPr/>
            <p:nvPr/>
          </p:nvSpPr>
          <p:spPr>
            <a:xfrm>
              <a:off x="1270550" y="1054089"/>
              <a:ext cx="139004" cy="20041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436866" y="1044618"/>
              <a:ext cx="118229" cy="21354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591298" y="1102358"/>
              <a:ext cx="117618" cy="155806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737940" y="1036981"/>
              <a:ext cx="247732" cy="221184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008921" y="1102358"/>
              <a:ext cx="126172" cy="155806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165278" y="1042480"/>
              <a:ext cx="33655" cy="212090"/>
            </a:xfrm>
            <a:custGeom>
              <a:avLst/>
              <a:gdLst/>
              <a:ahLst/>
              <a:cxnLst/>
              <a:rect l="l" t="t" r="r" b="b"/>
              <a:pathLst>
                <a:path w="33655" h="212090">
                  <a:moveTo>
                    <a:pt x="29328" y="63544"/>
                  </a:moveTo>
                  <a:lnTo>
                    <a:pt x="3971" y="63544"/>
                  </a:lnTo>
                  <a:lnTo>
                    <a:pt x="3971" y="212019"/>
                  </a:lnTo>
                  <a:lnTo>
                    <a:pt x="29328" y="212019"/>
                  </a:lnTo>
                  <a:lnTo>
                    <a:pt x="29328" y="63544"/>
                  </a:lnTo>
                  <a:close/>
                </a:path>
                <a:path w="33655" h="212090">
                  <a:moveTo>
                    <a:pt x="26578" y="0"/>
                  </a:moveTo>
                  <a:lnTo>
                    <a:pt x="7026" y="0"/>
                  </a:lnTo>
                  <a:lnTo>
                    <a:pt x="0" y="6721"/>
                  </a:lnTo>
                  <a:lnTo>
                    <a:pt x="0" y="26578"/>
                  </a:lnTo>
                  <a:lnTo>
                    <a:pt x="7026" y="32994"/>
                  </a:lnTo>
                  <a:lnTo>
                    <a:pt x="26578" y="32994"/>
                  </a:lnTo>
                  <a:lnTo>
                    <a:pt x="33605" y="26578"/>
                  </a:lnTo>
                  <a:lnTo>
                    <a:pt x="33605" y="6721"/>
                  </a:lnTo>
                  <a:lnTo>
                    <a:pt x="2657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2223324" y="1058366"/>
              <a:ext cx="230624" cy="19979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9" name="object 29"/>
          <p:cNvGrpSpPr/>
          <p:nvPr/>
        </p:nvGrpSpPr>
        <p:grpSpPr>
          <a:xfrm>
            <a:off x="465071" y="2407592"/>
            <a:ext cx="516890" cy="159385"/>
            <a:chOff x="465071" y="2407592"/>
            <a:chExt cx="516890" cy="159385"/>
          </a:xfrm>
        </p:grpSpPr>
        <p:sp>
          <p:nvSpPr>
            <p:cNvPr id="30" name="object 30"/>
            <p:cNvSpPr/>
            <p:nvPr/>
          </p:nvSpPr>
          <p:spPr>
            <a:xfrm>
              <a:off x="465061" y="2419895"/>
              <a:ext cx="153035" cy="144145"/>
            </a:xfrm>
            <a:custGeom>
              <a:avLst/>
              <a:gdLst/>
              <a:ahLst/>
              <a:cxnLst/>
              <a:rect l="l" t="t" r="r" b="b"/>
              <a:pathLst>
                <a:path w="153034" h="144144">
                  <a:moveTo>
                    <a:pt x="99301" y="128524"/>
                  </a:moveTo>
                  <a:lnTo>
                    <a:pt x="22847" y="128524"/>
                  </a:lnTo>
                  <a:lnTo>
                    <a:pt x="98640" y="10985"/>
                  </a:lnTo>
                  <a:lnTo>
                    <a:pt x="98640" y="0"/>
                  </a:lnTo>
                  <a:lnTo>
                    <a:pt x="6819" y="0"/>
                  </a:lnTo>
                  <a:lnTo>
                    <a:pt x="6819" y="15608"/>
                  </a:lnTo>
                  <a:lnTo>
                    <a:pt x="75577" y="15608"/>
                  </a:lnTo>
                  <a:lnTo>
                    <a:pt x="0" y="133134"/>
                  </a:lnTo>
                  <a:lnTo>
                    <a:pt x="0" y="144119"/>
                  </a:lnTo>
                  <a:lnTo>
                    <a:pt x="99301" y="144119"/>
                  </a:lnTo>
                  <a:lnTo>
                    <a:pt x="99301" y="128524"/>
                  </a:lnTo>
                  <a:close/>
                </a:path>
                <a:path w="153034" h="144144">
                  <a:moveTo>
                    <a:pt x="152577" y="81953"/>
                  </a:moveTo>
                  <a:lnTo>
                    <a:pt x="102044" y="81953"/>
                  </a:lnTo>
                  <a:lnTo>
                    <a:pt x="102044" y="96012"/>
                  </a:lnTo>
                  <a:lnTo>
                    <a:pt x="152577" y="96012"/>
                  </a:lnTo>
                  <a:lnTo>
                    <a:pt x="152577" y="8195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647852" y="2419895"/>
              <a:ext cx="174454" cy="146751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853634" y="2407592"/>
              <a:ext cx="127726" cy="159054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3" name="object 33"/>
          <p:cNvGrpSpPr/>
          <p:nvPr/>
        </p:nvGrpSpPr>
        <p:grpSpPr>
          <a:xfrm>
            <a:off x="463973" y="2411546"/>
            <a:ext cx="1564005" cy="443865"/>
            <a:chOff x="463973" y="2411546"/>
            <a:chExt cx="1564005" cy="443865"/>
          </a:xfrm>
        </p:grpSpPr>
        <p:sp>
          <p:nvSpPr>
            <p:cNvPr id="34" name="object 34"/>
            <p:cNvSpPr/>
            <p:nvPr/>
          </p:nvSpPr>
          <p:spPr>
            <a:xfrm>
              <a:off x="1039798" y="2421213"/>
              <a:ext cx="91170" cy="145433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463973" y="2411546"/>
              <a:ext cx="1563961" cy="443331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6" name="object 36"/>
          <p:cNvGrpSpPr/>
          <p:nvPr/>
        </p:nvGrpSpPr>
        <p:grpSpPr>
          <a:xfrm>
            <a:off x="454156" y="2977878"/>
            <a:ext cx="1516380" cy="258445"/>
            <a:chOff x="454156" y="2977878"/>
            <a:chExt cx="1516380" cy="258445"/>
          </a:xfrm>
        </p:grpSpPr>
        <p:sp>
          <p:nvSpPr>
            <p:cNvPr id="37" name="object 37"/>
            <p:cNvSpPr/>
            <p:nvPr/>
          </p:nvSpPr>
          <p:spPr>
            <a:xfrm>
              <a:off x="454156" y="2977878"/>
              <a:ext cx="1481755" cy="257969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954726" y="3194696"/>
              <a:ext cx="15875" cy="16510"/>
            </a:xfrm>
            <a:custGeom>
              <a:avLst/>
              <a:gdLst/>
              <a:ahLst/>
              <a:cxnLst/>
              <a:rect l="l" t="t" r="r" b="b"/>
              <a:pathLst>
                <a:path w="15875" h="16510">
                  <a:moveTo>
                    <a:pt x="11959" y="0"/>
                  </a:moveTo>
                  <a:lnTo>
                    <a:pt x="3472" y="0"/>
                  </a:lnTo>
                  <a:lnTo>
                    <a:pt x="0" y="3343"/>
                  </a:lnTo>
                  <a:lnTo>
                    <a:pt x="0" y="12988"/>
                  </a:lnTo>
                  <a:lnTo>
                    <a:pt x="3472" y="16332"/>
                  </a:lnTo>
                  <a:lnTo>
                    <a:pt x="7715" y="16332"/>
                  </a:lnTo>
                  <a:lnTo>
                    <a:pt x="11959" y="16332"/>
                  </a:lnTo>
                  <a:lnTo>
                    <a:pt x="15431" y="12988"/>
                  </a:lnTo>
                  <a:lnTo>
                    <a:pt x="15431" y="3343"/>
                  </a:lnTo>
                  <a:lnTo>
                    <a:pt x="1195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206349" y="6"/>
            <a:ext cx="0" cy="3708400"/>
          </a:xfrm>
          <a:custGeom>
            <a:avLst/>
            <a:gdLst/>
            <a:ahLst/>
            <a:cxnLst/>
            <a:rect l="l" t="t" r="r" b="b"/>
            <a:pathLst>
              <a:path w="0" h="3708400">
                <a:moveTo>
                  <a:pt x="0" y="0"/>
                </a:moveTo>
                <a:lnTo>
                  <a:pt x="0" y="3708006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0770350" y="6"/>
            <a:ext cx="0" cy="3708400"/>
          </a:xfrm>
          <a:custGeom>
            <a:avLst/>
            <a:gdLst/>
            <a:ahLst/>
            <a:cxnLst/>
            <a:rect l="l" t="t" r="r" b="b"/>
            <a:pathLst>
              <a:path w="0" h="3708400">
                <a:moveTo>
                  <a:pt x="0" y="0"/>
                </a:moveTo>
                <a:lnTo>
                  <a:pt x="0" y="3708006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642349" y="6"/>
            <a:ext cx="0" cy="3708400"/>
          </a:xfrm>
          <a:custGeom>
            <a:avLst/>
            <a:gdLst/>
            <a:ahLst/>
            <a:cxnLst/>
            <a:rect l="l" t="t" r="r" b="b"/>
            <a:pathLst>
              <a:path w="0" h="3708400">
                <a:moveTo>
                  <a:pt x="0" y="0"/>
                </a:moveTo>
                <a:lnTo>
                  <a:pt x="0" y="3708006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465071" y="523731"/>
            <a:ext cx="516890" cy="159385"/>
            <a:chOff x="465071" y="523731"/>
            <a:chExt cx="516890" cy="159385"/>
          </a:xfrm>
        </p:grpSpPr>
        <p:sp>
          <p:nvSpPr>
            <p:cNvPr id="6" name="object 6"/>
            <p:cNvSpPr/>
            <p:nvPr/>
          </p:nvSpPr>
          <p:spPr>
            <a:xfrm>
              <a:off x="465061" y="536041"/>
              <a:ext cx="153035" cy="144145"/>
            </a:xfrm>
            <a:custGeom>
              <a:avLst/>
              <a:gdLst/>
              <a:ahLst/>
              <a:cxnLst/>
              <a:rect l="l" t="t" r="r" b="b"/>
              <a:pathLst>
                <a:path w="153034" h="144145">
                  <a:moveTo>
                    <a:pt x="99301" y="128511"/>
                  </a:moveTo>
                  <a:lnTo>
                    <a:pt x="22847" y="128511"/>
                  </a:lnTo>
                  <a:lnTo>
                    <a:pt x="98640" y="10985"/>
                  </a:lnTo>
                  <a:lnTo>
                    <a:pt x="98640" y="0"/>
                  </a:lnTo>
                  <a:lnTo>
                    <a:pt x="6819" y="0"/>
                  </a:lnTo>
                  <a:lnTo>
                    <a:pt x="6819" y="15595"/>
                  </a:lnTo>
                  <a:lnTo>
                    <a:pt x="75577" y="15595"/>
                  </a:lnTo>
                  <a:lnTo>
                    <a:pt x="0" y="133134"/>
                  </a:lnTo>
                  <a:lnTo>
                    <a:pt x="0" y="144119"/>
                  </a:lnTo>
                  <a:lnTo>
                    <a:pt x="99301" y="144119"/>
                  </a:lnTo>
                  <a:lnTo>
                    <a:pt x="99301" y="128511"/>
                  </a:lnTo>
                  <a:close/>
                </a:path>
                <a:path w="153034" h="144145">
                  <a:moveTo>
                    <a:pt x="152577" y="81940"/>
                  </a:moveTo>
                  <a:lnTo>
                    <a:pt x="102044" y="81940"/>
                  </a:lnTo>
                  <a:lnTo>
                    <a:pt x="102044" y="95999"/>
                  </a:lnTo>
                  <a:lnTo>
                    <a:pt x="152577" y="95999"/>
                  </a:lnTo>
                  <a:lnTo>
                    <a:pt x="152577" y="8194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647852" y="536034"/>
              <a:ext cx="174454" cy="14675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853634" y="523731"/>
              <a:ext cx="127726" cy="15905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9" name="object 9"/>
          <p:cNvGrpSpPr/>
          <p:nvPr/>
        </p:nvGrpSpPr>
        <p:grpSpPr>
          <a:xfrm>
            <a:off x="1039798" y="527685"/>
            <a:ext cx="655955" cy="201930"/>
            <a:chOff x="1039798" y="527685"/>
            <a:chExt cx="655955" cy="201930"/>
          </a:xfrm>
        </p:grpSpPr>
        <p:sp>
          <p:nvSpPr>
            <p:cNvPr id="10" name="object 10"/>
            <p:cNvSpPr/>
            <p:nvPr/>
          </p:nvSpPr>
          <p:spPr>
            <a:xfrm>
              <a:off x="1039798" y="537352"/>
              <a:ext cx="91170" cy="14543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152169" y="570744"/>
              <a:ext cx="251916" cy="11204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426252" y="527685"/>
              <a:ext cx="149805" cy="15510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597345" y="570744"/>
              <a:ext cx="98200" cy="15861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4" name="object 14"/>
          <p:cNvGrpSpPr/>
          <p:nvPr/>
        </p:nvGrpSpPr>
        <p:grpSpPr>
          <a:xfrm>
            <a:off x="463973" y="790872"/>
            <a:ext cx="935355" cy="180340"/>
            <a:chOff x="463973" y="790872"/>
            <a:chExt cx="935355" cy="180340"/>
          </a:xfrm>
        </p:grpSpPr>
        <p:sp>
          <p:nvSpPr>
            <p:cNvPr id="15" name="object 15"/>
            <p:cNvSpPr/>
            <p:nvPr/>
          </p:nvSpPr>
          <p:spPr>
            <a:xfrm>
              <a:off x="463973" y="790872"/>
              <a:ext cx="89852" cy="145433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573861" y="790872"/>
              <a:ext cx="300314" cy="145433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894211" y="790872"/>
              <a:ext cx="89852" cy="145433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012513" y="824265"/>
              <a:ext cx="147630" cy="10940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192438" y="824265"/>
              <a:ext cx="147630" cy="109404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365618" y="908406"/>
              <a:ext cx="33655" cy="62865"/>
            </a:xfrm>
            <a:custGeom>
              <a:avLst/>
              <a:gdLst/>
              <a:ahLst/>
              <a:cxnLst/>
              <a:rect l="l" t="t" r="r" b="b"/>
              <a:pathLst>
                <a:path w="33655" h="62865">
                  <a:moveTo>
                    <a:pt x="18014" y="0"/>
                  </a:moveTo>
                  <a:lnTo>
                    <a:pt x="10764" y="0"/>
                  </a:lnTo>
                  <a:lnTo>
                    <a:pt x="4613" y="4833"/>
                  </a:lnTo>
                  <a:lnTo>
                    <a:pt x="4613" y="21090"/>
                  </a:lnTo>
                  <a:lnTo>
                    <a:pt x="10545" y="25483"/>
                  </a:lnTo>
                  <a:lnTo>
                    <a:pt x="19112" y="25483"/>
                  </a:lnTo>
                  <a:lnTo>
                    <a:pt x="19991" y="25264"/>
                  </a:lnTo>
                  <a:lnTo>
                    <a:pt x="18628" y="33591"/>
                  </a:lnTo>
                  <a:lnTo>
                    <a:pt x="14691" y="40971"/>
                  </a:lnTo>
                  <a:lnTo>
                    <a:pt x="8406" y="47198"/>
                  </a:lnTo>
                  <a:lnTo>
                    <a:pt x="0" y="52066"/>
                  </a:lnTo>
                  <a:lnTo>
                    <a:pt x="4393" y="62611"/>
                  </a:lnTo>
                  <a:lnTo>
                    <a:pt x="16524" y="55790"/>
                  </a:lnTo>
                  <a:lnTo>
                    <a:pt x="25648" y="46436"/>
                  </a:lnTo>
                  <a:lnTo>
                    <a:pt x="31394" y="34899"/>
                  </a:lnTo>
                  <a:lnTo>
                    <a:pt x="33392" y="21529"/>
                  </a:lnTo>
                  <a:lnTo>
                    <a:pt x="32349" y="12511"/>
                  </a:lnTo>
                  <a:lnTo>
                    <a:pt x="29328" y="5739"/>
                  </a:lnTo>
                  <a:lnTo>
                    <a:pt x="24495" y="1479"/>
                  </a:lnTo>
                  <a:lnTo>
                    <a:pt x="1801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1" name="object 21"/>
          <p:cNvGrpSpPr/>
          <p:nvPr/>
        </p:nvGrpSpPr>
        <p:grpSpPr>
          <a:xfrm>
            <a:off x="1473924" y="789554"/>
            <a:ext cx="483870" cy="147320"/>
            <a:chOff x="1473924" y="789554"/>
            <a:chExt cx="483870" cy="147320"/>
          </a:xfrm>
        </p:grpSpPr>
        <p:sp>
          <p:nvSpPr>
            <p:cNvPr id="22" name="object 22"/>
            <p:cNvSpPr/>
            <p:nvPr/>
          </p:nvSpPr>
          <p:spPr>
            <a:xfrm>
              <a:off x="1473924" y="789554"/>
              <a:ext cx="19050" cy="144145"/>
            </a:xfrm>
            <a:custGeom>
              <a:avLst/>
              <a:gdLst/>
              <a:ahLst/>
              <a:cxnLst/>
              <a:rect l="l" t="t" r="r" b="b"/>
              <a:pathLst>
                <a:path w="19050" h="144144">
                  <a:moveTo>
                    <a:pt x="18453" y="0"/>
                  </a:moveTo>
                  <a:lnTo>
                    <a:pt x="0" y="0"/>
                  </a:lnTo>
                  <a:lnTo>
                    <a:pt x="0" y="144115"/>
                  </a:lnTo>
                  <a:lnTo>
                    <a:pt x="18453" y="144115"/>
                  </a:lnTo>
                  <a:lnTo>
                    <a:pt x="1845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526935" y="824265"/>
              <a:ext cx="85678" cy="109404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644688" y="824265"/>
              <a:ext cx="85678" cy="109404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755763" y="824265"/>
              <a:ext cx="90731" cy="112041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871670" y="824265"/>
              <a:ext cx="85678" cy="109404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7" name="object 27"/>
          <p:cNvGrpSpPr/>
          <p:nvPr/>
        </p:nvGrpSpPr>
        <p:grpSpPr>
          <a:xfrm>
            <a:off x="454156" y="1094019"/>
            <a:ext cx="1516380" cy="258445"/>
            <a:chOff x="454156" y="1094019"/>
            <a:chExt cx="1516380" cy="258445"/>
          </a:xfrm>
        </p:grpSpPr>
        <p:sp>
          <p:nvSpPr>
            <p:cNvPr id="28" name="object 28"/>
            <p:cNvSpPr/>
            <p:nvPr/>
          </p:nvSpPr>
          <p:spPr>
            <a:xfrm>
              <a:off x="454156" y="1094019"/>
              <a:ext cx="1481755" cy="257969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954726" y="1310836"/>
              <a:ext cx="15875" cy="16510"/>
            </a:xfrm>
            <a:custGeom>
              <a:avLst/>
              <a:gdLst/>
              <a:ahLst/>
              <a:cxnLst/>
              <a:rect l="l" t="t" r="r" b="b"/>
              <a:pathLst>
                <a:path w="15875" h="16509">
                  <a:moveTo>
                    <a:pt x="11959" y="0"/>
                  </a:moveTo>
                  <a:lnTo>
                    <a:pt x="3472" y="0"/>
                  </a:lnTo>
                  <a:lnTo>
                    <a:pt x="0" y="3343"/>
                  </a:lnTo>
                  <a:lnTo>
                    <a:pt x="0" y="12988"/>
                  </a:lnTo>
                  <a:lnTo>
                    <a:pt x="3472" y="16332"/>
                  </a:lnTo>
                  <a:lnTo>
                    <a:pt x="7715" y="16332"/>
                  </a:lnTo>
                  <a:lnTo>
                    <a:pt x="11959" y="16332"/>
                  </a:lnTo>
                  <a:lnTo>
                    <a:pt x="15431" y="12988"/>
                  </a:lnTo>
                  <a:lnTo>
                    <a:pt x="15431" y="3343"/>
                  </a:lnTo>
                  <a:lnTo>
                    <a:pt x="1195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/>
          <p:cNvSpPr/>
          <p:nvPr/>
        </p:nvSpPr>
        <p:spPr>
          <a:xfrm>
            <a:off x="150350" y="284855"/>
            <a:ext cx="0" cy="3183255"/>
          </a:xfrm>
          <a:custGeom>
            <a:avLst/>
            <a:gdLst/>
            <a:ahLst/>
            <a:cxnLst/>
            <a:rect l="l" t="t" r="r" b="b"/>
            <a:pathLst>
              <a:path w="0" h="3183254">
                <a:moveTo>
                  <a:pt x="0" y="0"/>
                </a:moveTo>
                <a:lnTo>
                  <a:pt x="0" y="318314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284204" y="3557657"/>
            <a:ext cx="13876655" cy="0"/>
          </a:xfrm>
          <a:custGeom>
            <a:avLst/>
            <a:gdLst/>
            <a:ahLst/>
            <a:cxnLst/>
            <a:rect l="l" t="t" r="r" b="b"/>
            <a:pathLst>
              <a:path w="13876655" h="0">
                <a:moveTo>
                  <a:pt x="0" y="0"/>
                </a:moveTo>
                <a:lnTo>
                  <a:pt x="1387621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14249649" y="240017"/>
            <a:ext cx="0" cy="3183255"/>
          </a:xfrm>
          <a:custGeom>
            <a:avLst/>
            <a:gdLst/>
            <a:ahLst/>
            <a:cxnLst/>
            <a:rect l="l" t="t" r="r" b="b"/>
            <a:pathLst>
              <a:path w="0" h="3183254">
                <a:moveTo>
                  <a:pt x="0" y="318314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239585" y="150356"/>
            <a:ext cx="13876655" cy="0"/>
          </a:xfrm>
          <a:custGeom>
            <a:avLst/>
            <a:gdLst/>
            <a:ahLst/>
            <a:cxnLst/>
            <a:rect l="l" t="t" r="r" b="b"/>
            <a:pathLst>
              <a:path w="13876655" h="0">
                <a:moveTo>
                  <a:pt x="13876210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150350" y="3512823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0" y="0"/>
                </a:moveTo>
                <a:lnTo>
                  <a:pt x="0" y="44831"/>
                </a:lnTo>
                <a:lnTo>
                  <a:pt x="44615" y="44831"/>
                </a:lnTo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14205033" y="3512823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0" y="44831"/>
                </a:moveTo>
                <a:lnTo>
                  <a:pt x="44615" y="44831"/>
                </a:lnTo>
                <a:lnTo>
                  <a:pt x="44615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14205033" y="150359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44615" y="44831"/>
                </a:moveTo>
                <a:lnTo>
                  <a:pt x="44615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150350" y="150359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44615" y="0"/>
                </a:moveTo>
                <a:lnTo>
                  <a:pt x="0" y="0"/>
                </a:lnTo>
                <a:lnTo>
                  <a:pt x="0" y="44831"/>
                </a:lnTo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zfalz_99x99_8-seitig_PDF-Vorlage.indd</dc:title>
  <dcterms:created xsi:type="dcterms:W3CDTF">2020-10-02T09:45:23Z</dcterms:created>
  <dcterms:modified xsi:type="dcterms:W3CDTF">2020-10-02T09:45:23Z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2020-10-02T00:00:00Z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2020-10-02T00:00:00Z</vt:filetime>
  </property>
</Properties>
</file>