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20104100" cy="5099050"/>
  <p:notesSz cx="20104100" cy="50990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07807" y="1580705"/>
            <a:ext cx="17088486" cy="1070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2855468"/>
            <a:ext cx="14072870" cy="12747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3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3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005205" y="1172781"/>
            <a:ext cx="8745284" cy="336537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0353611" y="1172781"/>
            <a:ext cx="8745284" cy="336537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3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51839" y="51839"/>
            <a:ext cx="20000595" cy="4994275"/>
          </a:xfrm>
          <a:custGeom>
            <a:avLst/>
            <a:gdLst/>
            <a:ahLst/>
            <a:cxnLst/>
            <a:rect l="l" t="t" r="r" b="b"/>
            <a:pathLst>
              <a:path w="20000595" h="4994275">
                <a:moveTo>
                  <a:pt x="0" y="4993807"/>
                </a:moveTo>
                <a:lnTo>
                  <a:pt x="20000421" y="4993807"/>
                </a:lnTo>
                <a:lnTo>
                  <a:pt x="20000421" y="0"/>
                </a:lnTo>
                <a:lnTo>
                  <a:pt x="0" y="0"/>
                </a:lnTo>
                <a:lnTo>
                  <a:pt x="0" y="4993807"/>
                </a:lnTo>
                <a:close/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0750" y="457811"/>
            <a:ext cx="19202599" cy="71881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300" b="0" i="0">
                <a:solidFill>
                  <a:srgbClr val="EC008C"/>
                </a:solidFill>
                <a:latin typeface="Source Sans Pro"/>
                <a:cs typeface="Source Sans Pro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1172781"/>
            <a:ext cx="18093690" cy="336537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6835394" y="4742116"/>
            <a:ext cx="6433312" cy="25495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005205" y="4742116"/>
            <a:ext cx="4623943" cy="25495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4474953" y="4742116"/>
            <a:ext cx="4623943" cy="25495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99481" y="186954"/>
            <a:ext cx="0" cy="4752975"/>
          </a:xfrm>
          <a:custGeom>
            <a:avLst/>
            <a:gdLst/>
            <a:ahLst/>
            <a:cxnLst/>
            <a:rect l="l" t="t" r="r" b="b"/>
            <a:pathLst>
              <a:path w="0" h="4752975">
                <a:moveTo>
                  <a:pt x="0" y="0"/>
                </a:moveTo>
                <a:lnTo>
                  <a:pt x="0" y="4752736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87818" y="4998003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0" y="0"/>
                </a:moveTo>
                <a:lnTo>
                  <a:pt x="19757914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20004628" y="157793"/>
            <a:ext cx="0" cy="4752975"/>
          </a:xfrm>
          <a:custGeom>
            <a:avLst/>
            <a:gdLst/>
            <a:ahLst/>
            <a:cxnLst/>
            <a:rect l="l" t="t" r="r" b="b"/>
            <a:pathLst>
              <a:path w="0" h="4752975">
                <a:moveTo>
                  <a:pt x="0" y="4752736"/>
                </a:move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158369" y="99480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19757922" y="0"/>
                </a:move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99481" y="4968845"/>
            <a:ext cx="29845" cy="29209"/>
          </a:xfrm>
          <a:custGeom>
            <a:avLst/>
            <a:gdLst/>
            <a:ahLst/>
            <a:cxnLst/>
            <a:rect l="l" t="t" r="r" b="b"/>
            <a:pathLst>
              <a:path w="29844" h="29210">
                <a:moveTo>
                  <a:pt x="0" y="0"/>
                </a:moveTo>
                <a:lnTo>
                  <a:pt x="0" y="29159"/>
                </a:lnTo>
                <a:lnTo>
                  <a:pt x="29444" y="29159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19975183" y="4968845"/>
            <a:ext cx="29845" cy="29209"/>
          </a:xfrm>
          <a:custGeom>
            <a:avLst/>
            <a:gdLst/>
            <a:ahLst/>
            <a:cxnLst/>
            <a:rect l="l" t="t" r="r" b="b"/>
            <a:pathLst>
              <a:path w="29844" h="29210">
                <a:moveTo>
                  <a:pt x="0" y="29159"/>
                </a:moveTo>
                <a:lnTo>
                  <a:pt x="29444" y="29159"/>
                </a:lnTo>
                <a:lnTo>
                  <a:pt x="29444" y="0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19975183" y="99481"/>
            <a:ext cx="29845" cy="29209"/>
          </a:xfrm>
          <a:custGeom>
            <a:avLst/>
            <a:gdLst/>
            <a:ahLst/>
            <a:cxnLst/>
            <a:rect l="l" t="t" r="r" b="b"/>
            <a:pathLst>
              <a:path w="29844" h="29210">
                <a:moveTo>
                  <a:pt x="29444" y="29159"/>
                </a:moveTo>
                <a:lnTo>
                  <a:pt x="29444" y="0"/>
                </a:ln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99481" y="99481"/>
            <a:ext cx="29845" cy="29209"/>
          </a:xfrm>
          <a:custGeom>
            <a:avLst/>
            <a:gdLst/>
            <a:ahLst/>
            <a:cxnLst/>
            <a:rect l="l" t="t" r="r" b="b"/>
            <a:pathLst>
              <a:path w="29844" h="29210">
                <a:moveTo>
                  <a:pt x="29444" y="0"/>
                </a:moveTo>
                <a:lnTo>
                  <a:pt x="0" y="0"/>
                </a:lnTo>
                <a:lnTo>
                  <a:pt x="0" y="29159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10056255" y="0"/>
            <a:ext cx="0" cy="5002530"/>
          </a:xfrm>
          <a:custGeom>
            <a:avLst/>
            <a:gdLst/>
            <a:ahLst/>
            <a:cxnLst/>
            <a:rect l="l" t="t" r="r" b="b"/>
            <a:pathLst>
              <a:path w="0" h="5002530">
                <a:moveTo>
                  <a:pt x="0" y="0"/>
                </a:moveTo>
                <a:lnTo>
                  <a:pt x="0" y="500221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1" name="object 11"/>
          <p:cNvSpPr/>
          <p:nvPr/>
        </p:nvSpPr>
        <p:spPr>
          <a:xfrm>
            <a:off x="15058463" y="0"/>
            <a:ext cx="0" cy="5002530"/>
          </a:xfrm>
          <a:custGeom>
            <a:avLst/>
            <a:gdLst/>
            <a:ahLst/>
            <a:cxnLst/>
            <a:rect l="l" t="t" r="r" b="b"/>
            <a:pathLst>
              <a:path w="0" h="5002530">
                <a:moveTo>
                  <a:pt x="0" y="0"/>
                </a:moveTo>
                <a:lnTo>
                  <a:pt x="0" y="500221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/>
          <p:nvPr/>
        </p:nvSpPr>
        <p:spPr>
          <a:xfrm>
            <a:off x="5054048" y="0"/>
            <a:ext cx="0" cy="5002530"/>
          </a:xfrm>
          <a:custGeom>
            <a:avLst/>
            <a:gdLst/>
            <a:ahLst/>
            <a:cxnLst/>
            <a:rect l="l" t="t" r="r" b="b"/>
            <a:pathLst>
              <a:path w="0" h="5002530">
                <a:moveTo>
                  <a:pt x="0" y="0"/>
                </a:moveTo>
                <a:lnTo>
                  <a:pt x="0" y="500221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3" name="object 13"/>
          <p:cNvSpPr txBox="1"/>
          <p:nvPr/>
        </p:nvSpPr>
        <p:spPr>
          <a:xfrm>
            <a:off x="16777808" y="1112590"/>
            <a:ext cx="1564005" cy="52197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3250" spc="-40">
                <a:solidFill>
                  <a:srgbClr val="EC008C"/>
                </a:solidFill>
                <a:latin typeface="Source Sans Pro"/>
                <a:cs typeface="Source Sans Pro"/>
              </a:rPr>
              <a:t>T</a:t>
            </a:r>
            <a:r>
              <a:rPr dirty="0" sz="3250" spc="-70">
                <a:solidFill>
                  <a:srgbClr val="EC008C"/>
                </a:solidFill>
                <a:latin typeface="Source Sans Pro"/>
                <a:cs typeface="Source Sans Pro"/>
              </a:rPr>
              <a:t>i</a:t>
            </a:r>
            <a:r>
              <a:rPr dirty="0" sz="3250" spc="-90">
                <a:solidFill>
                  <a:srgbClr val="EC008C"/>
                </a:solidFill>
                <a:latin typeface="Source Sans Pro"/>
                <a:cs typeface="Source Sans Pro"/>
              </a:rPr>
              <a:t>t</a:t>
            </a:r>
            <a:r>
              <a:rPr dirty="0" sz="3250" spc="-50">
                <a:solidFill>
                  <a:srgbClr val="EC008C"/>
                </a:solidFill>
                <a:latin typeface="Source Sans Pro"/>
                <a:cs typeface="Source Sans Pro"/>
              </a:rPr>
              <a:t>e</a:t>
            </a:r>
            <a:r>
              <a:rPr dirty="0" sz="3250" spc="-15">
                <a:solidFill>
                  <a:srgbClr val="EC008C"/>
                </a:solidFill>
                <a:latin typeface="Source Sans Pro"/>
                <a:cs typeface="Source Sans Pro"/>
              </a:rPr>
              <a:t>l</a:t>
            </a:r>
            <a:r>
              <a:rPr dirty="0" sz="3250" spc="-35">
                <a:solidFill>
                  <a:srgbClr val="EC008C"/>
                </a:solidFill>
                <a:latin typeface="Source Sans Pro"/>
                <a:cs typeface="Source Sans Pro"/>
              </a:rPr>
              <a:t>s</a:t>
            </a:r>
            <a:r>
              <a:rPr dirty="0" sz="3250" spc="-50">
                <a:solidFill>
                  <a:srgbClr val="EC008C"/>
                </a:solidFill>
                <a:latin typeface="Source Sans Pro"/>
                <a:cs typeface="Source Sans Pro"/>
              </a:rPr>
              <a:t>e</a:t>
            </a:r>
            <a:r>
              <a:rPr dirty="0" sz="3250" spc="-70">
                <a:solidFill>
                  <a:srgbClr val="EC008C"/>
                </a:solidFill>
                <a:latin typeface="Source Sans Pro"/>
                <a:cs typeface="Source Sans Pro"/>
              </a:rPr>
              <a:t>i</a:t>
            </a:r>
            <a:r>
              <a:rPr dirty="0" sz="3250" spc="-90">
                <a:solidFill>
                  <a:srgbClr val="EC008C"/>
                </a:solidFill>
                <a:latin typeface="Source Sans Pro"/>
                <a:cs typeface="Source Sans Pro"/>
              </a:rPr>
              <a:t>t</a:t>
            </a:r>
            <a:r>
              <a:rPr dirty="0" sz="3250">
                <a:solidFill>
                  <a:srgbClr val="EC008C"/>
                </a:solidFill>
                <a:latin typeface="Source Sans Pro"/>
                <a:cs typeface="Source Sans Pro"/>
              </a:rPr>
              <a:t>e</a:t>
            </a:r>
            <a:endParaRPr sz="3250">
              <a:latin typeface="Source Sans Pro"/>
              <a:cs typeface="Source Sans Pro"/>
            </a:endParaRPr>
          </a:p>
        </p:txBody>
      </p:sp>
      <p:sp>
        <p:nvSpPr>
          <p:cNvPr id="14" name="object 14"/>
          <p:cNvSpPr txBox="1">
            <a:spLocks noGrp="1"/>
          </p:cNvSpPr>
          <p:nvPr>
            <p:ph type="title"/>
          </p:nvPr>
        </p:nvSpPr>
        <p:spPr>
          <a:xfrm>
            <a:off x="1726247" y="1112590"/>
            <a:ext cx="1653539" cy="521970"/>
          </a:xfrm>
          <a:prstGeom prst="rect"/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3250" spc="-65"/>
              <a:t>R</a:t>
            </a:r>
            <a:r>
              <a:rPr dirty="0" sz="3250" spc="-60"/>
              <a:t>ü</a:t>
            </a:r>
            <a:r>
              <a:rPr dirty="0" sz="3250" spc="-70"/>
              <a:t>c</a:t>
            </a:r>
            <a:r>
              <a:rPr dirty="0" sz="3250" spc="10"/>
              <a:t>k</a:t>
            </a:r>
            <a:r>
              <a:rPr dirty="0" sz="3250" spc="-35"/>
              <a:t>s</a:t>
            </a:r>
            <a:r>
              <a:rPr dirty="0" sz="3250" spc="-50"/>
              <a:t>e</a:t>
            </a:r>
            <a:r>
              <a:rPr dirty="0" sz="3250" spc="-70"/>
              <a:t>i</a:t>
            </a:r>
            <a:r>
              <a:rPr dirty="0" sz="3250" spc="-90"/>
              <a:t>t</a:t>
            </a:r>
            <a:r>
              <a:rPr dirty="0" sz="3250"/>
              <a:t>e</a:t>
            </a:r>
            <a:endParaRPr sz="3250"/>
          </a:p>
        </p:txBody>
      </p:sp>
      <p:sp>
        <p:nvSpPr>
          <p:cNvPr id="15" name="object 15"/>
          <p:cNvSpPr txBox="1"/>
          <p:nvPr/>
        </p:nvSpPr>
        <p:spPr>
          <a:xfrm>
            <a:off x="450750" y="3443255"/>
            <a:ext cx="2402840" cy="1219835"/>
          </a:xfrm>
          <a:prstGeom prst="rect">
            <a:avLst/>
          </a:prstGeom>
        </p:spPr>
        <p:txBody>
          <a:bodyPr wrap="square" lIns="0" tIns="34925" rIns="0" bIns="0" rtlCol="0" vert="horz">
            <a:spAutoFit/>
          </a:bodyPr>
          <a:lstStyle/>
          <a:p>
            <a:pPr marL="12700" marR="5080">
              <a:lnSpc>
                <a:spcPts val="2680"/>
              </a:lnSpc>
              <a:spcBef>
                <a:spcPts val="275"/>
              </a:spcBef>
            </a:pPr>
            <a:r>
              <a:rPr dirty="0" sz="2300" spc="-50">
                <a:solidFill>
                  <a:srgbClr val="EC008C"/>
                </a:solidFill>
                <a:latin typeface="Source Sans Pro"/>
                <a:cs typeface="Source Sans Pro"/>
              </a:rPr>
              <a:t>Z-Falz </a:t>
            </a:r>
            <a:r>
              <a:rPr dirty="0" sz="2300" spc="-15">
                <a:solidFill>
                  <a:srgbClr val="EC008C"/>
                </a:solidFill>
                <a:latin typeface="Source Sans Pro"/>
                <a:cs typeface="Source Sans Pro"/>
              </a:rPr>
              <a:t>8-seitig  </a:t>
            </a:r>
            <a:r>
              <a:rPr dirty="0" sz="2300" spc="-25">
                <a:solidFill>
                  <a:srgbClr val="EC008C"/>
                </a:solidFill>
                <a:latin typeface="Source Sans Pro"/>
                <a:cs typeface="Source Sans Pro"/>
              </a:rPr>
              <a:t>210x210mm,</a:t>
            </a:r>
            <a:r>
              <a:rPr dirty="0" sz="2300" spc="-5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2300" spc="-15">
                <a:solidFill>
                  <a:srgbClr val="EC008C"/>
                </a:solidFill>
                <a:latin typeface="Source Sans Pro"/>
                <a:cs typeface="Source Sans Pro"/>
              </a:rPr>
              <a:t>Außen</a:t>
            </a:r>
            <a:endParaRPr sz="2300">
              <a:latin typeface="Source Sans Pro"/>
              <a:cs typeface="Source Sans Pro"/>
            </a:endParaRPr>
          </a:p>
          <a:p>
            <a:pPr marL="46990">
              <a:lnSpc>
                <a:spcPts val="1540"/>
              </a:lnSpc>
              <a:spcBef>
                <a:spcPts val="780"/>
              </a:spcBef>
            </a:pP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Linien</a:t>
            </a:r>
            <a:r>
              <a:rPr dirty="0" sz="1350" spc="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350" spc="-5">
                <a:solidFill>
                  <a:srgbClr val="EC008C"/>
                </a:solidFill>
                <a:latin typeface="Source Sans Pro"/>
                <a:cs typeface="Source Sans Pro"/>
              </a:rPr>
              <a:t>dürfen</a:t>
            </a:r>
            <a:endParaRPr sz="1350">
              <a:latin typeface="Source Sans Pro"/>
              <a:cs typeface="Source Sans Pro"/>
            </a:endParaRPr>
          </a:p>
          <a:p>
            <a:pPr marL="12700">
              <a:lnSpc>
                <a:spcPts val="1540"/>
              </a:lnSpc>
            </a:pP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35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350" spc="1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350">
              <a:latin typeface="Source Sans Pro"/>
              <a:cs typeface="Source Sans Pro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0056255" y="0"/>
            <a:ext cx="0" cy="5002530"/>
          </a:xfrm>
          <a:custGeom>
            <a:avLst/>
            <a:gdLst/>
            <a:ahLst/>
            <a:cxnLst/>
            <a:rect l="l" t="t" r="r" b="b"/>
            <a:pathLst>
              <a:path w="0" h="5002530">
                <a:moveTo>
                  <a:pt x="0" y="0"/>
                </a:moveTo>
                <a:lnTo>
                  <a:pt x="0" y="500221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5058463" y="0"/>
            <a:ext cx="0" cy="5002530"/>
          </a:xfrm>
          <a:custGeom>
            <a:avLst/>
            <a:gdLst/>
            <a:ahLst/>
            <a:cxnLst/>
            <a:rect l="l" t="t" r="r" b="b"/>
            <a:pathLst>
              <a:path w="0" h="5002530">
                <a:moveTo>
                  <a:pt x="0" y="0"/>
                </a:moveTo>
                <a:lnTo>
                  <a:pt x="0" y="500221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5054048" y="0"/>
            <a:ext cx="0" cy="5002530"/>
          </a:xfrm>
          <a:custGeom>
            <a:avLst/>
            <a:gdLst/>
            <a:ahLst/>
            <a:cxnLst/>
            <a:rect l="l" t="t" r="r" b="b"/>
            <a:pathLst>
              <a:path w="0" h="5002530">
                <a:moveTo>
                  <a:pt x="0" y="0"/>
                </a:moveTo>
                <a:lnTo>
                  <a:pt x="0" y="500221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>
            <a:spLocks noGrp="1"/>
          </p:cNvSpPr>
          <p:nvPr>
            <p:ph type="title"/>
          </p:nvPr>
        </p:nvSpPr>
        <p:spPr>
          <a:xfrm>
            <a:off x="450750" y="457811"/>
            <a:ext cx="2308225" cy="718820"/>
          </a:xfrm>
          <a:prstGeom prst="rect"/>
        </p:spPr>
        <p:txBody>
          <a:bodyPr wrap="square" lIns="0" tIns="34925" rIns="0" bIns="0" rtlCol="0" vert="horz">
            <a:spAutoFit/>
          </a:bodyPr>
          <a:lstStyle/>
          <a:p>
            <a:pPr marL="12700" marR="5080">
              <a:lnSpc>
                <a:spcPts val="2680"/>
              </a:lnSpc>
              <a:spcBef>
                <a:spcPts val="275"/>
              </a:spcBef>
            </a:pPr>
            <a:r>
              <a:rPr dirty="0" spc="-50"/>
              <a:t>Z-Falz </a:t>
            </a:r>
            <a:r>
              <a:rPr dirty="0" spc="-15"/>
              <a:t>8-seitig  </a:t>
            </a:r>
            <a:r>
              <a:rPr dirty="0" spc="-25"/>
              <a:t>210x210mm,</a:t>
            </a:r>
            <a:r>
              <a:rPr dirty="0" spc="-45"/>
              <a:t> </a:t>
            </a:r>
            <a:r>
              <a:rPr dirty="0" spc="-25"/>
              <a:t>Innen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450750" y="1259270"/>
            <a:ext cx="2028825" cy="417830"/>
          </a:xfrm>
          <a:prstGeom prst="rect">
            <a:avLst/>
          </a:prstGeom>
        </p:spPr>
        <p:txBody>
          <a:bodyPr wrap="square" lIns="0" tIns="36195" rIns="0" bIns="0" rtlCol="0" vert="horz">
            <a:spAutoFit/>
          </a:bodyPr>
          <a:lstStyle/>
          <a:p>
            <a:pPr marL="12700" marR="5080">
              <a:lnSpc>
                <a:spcPts val="1460"/>
              </a:lnSpc>
              <a:spcBef>
                <a:spcPts val="285"/>
              </a:spcBef>
            </a:pPr>
            <a:r>
              <a:rPr dirty="0" sz="1350" spc="-5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350" spc="-5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35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350" spc="-1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350" spc="-1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350">
              <a:latin typeface="Source Sans Pro"/>
              <a:cs typeface="Source Sans Pro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187818" y="4998003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0" y="0"/>
                </a:moveTo>
                <a:lnTo>
                  <a:pt x="19757914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158369" y="99480"/>
            <a:ext cx="19758025" cy="0"/>
          </a:xfrm>
          <a:custGeom>
            <a:avLst/>
            <a:gdLst/>
            <a:ahLst/>
            <a:cxnLst/>
            <a:rect l="l" t="t" r="r" b="b"/>
            <a:pathLst>
              <a:path w="19758025" h="0">
                <a:moveTo>
                  <a:pt x="19757922" y="0"/>
                </a:moveTo>
                <a:lnTo>
                  <a:pt x="0" y="0"/>
                </a:lnTo>
              </a:path>
            </a:pathLst>
          </a:custGeom>
          <a:ln w="8403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grpSp>
        <p:nvGrpSpPr>
          <p:cNvPr id="9" name="object 9"/>
          <p:cNvGrpSpPr/>
          <p:nvPr/>
        </p:nvGrpSpPr>
        <p:grpSpPr>
          <a:xfrm>
            <a:off x="95280" y="186954"/>
            <a:ext cx="38100" cy="4815840"/>
            <a:chOff x="95280" y="186954"/>
            <a:chExt cx="38100" cy="4815840"/>
          </a:xfrm>
        </p:grpSpPr>
        <p:sp>
          <p:nvSpPr>
            <p:cNvPr id="10" name="object 10"/>
            <p:cNvSpPr/>
            <p:nvPr/>
          </p:nvSpPr>
          <p:spPr>
            <a:xfrm>
              <a:off x="99481" y="186954"/>
              <a:ext cx="0" cy="4752975"/>
            </a:xfrm>
            <a:custGeom>
              <a:avLst/>
              <a:gdLst/>
              <a:ahLst/>
              <a:cxnLst/>
              <a:rect l="l" t="t" r="r" b="b"/>
              <a:pathLst>
                <a:path w="0" h="4752975">
                  <a:moveTo>
                    <a:pt x="0" y="0"/>
                  </a:moveTo>
                  <a:lnTo>
                    <a:pt x="0" y="4752736"/>
                  </a:lnTo>
                </a:path>
              </a:pathLst>
            </a:custGeom>
            <a:ln w="8403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/>
            <p:cNvSpPr/>
            <p:nvPr/>
          </p:nvSpPr>
          <p:spPr>
            <a:xfrm>
              <a:off x="99481" y="4968845"/>
              <a:ext cx="29845" cy="29209"/>
            </a:xfrm>
            <a:custGeom>
              <a:avLst/>
              <a:gdLst/>
              <a:ahLst/>
              <a:cxnLst/>
              <a:rect l="l" t="t" r="r" b="b"/>
              <a:pathLst>
                <a:path w="29844" h="29210">
                  <a:moveTo>
                    <a:pt x="0" y="0"/>
                  </a:moveTo>
                  <a:lnTo>
                    <a:pt x="0" y="29159"/>
                  </a:lnTo>
                  <a:lnTo>
                    <a:pt x="29444" y="29159"/>
                  </a:lnTo>
                </a:path>
              </a:pathLst>
            </a:custGeom>
            <a:ln w="840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2" name="object 12"/>
          <p:cNvSpPr/>
          <p:nvPr/>
        </p:nvSpPr>
        <p:spPr>
          <a:xfrm>
            <a:off x="19975183" y="4968845"/>
            <a:ext cx="29845" cy="29209"/>
          </a:xfrm>
          <a:custGeom>
            <a:avLst/>
            <a:gdLst/>
            <a:ahLst/>
            <a:cxnLst/>
            <a:rect l="l" t="t" r="r" b="b"/>
            <a:pathLst>
              <a:path w="29844" h="29210">
                <a:moveTo>
                  <a:pt x="0" y="29159"/>
                </a:moveTo>
                <a:lnTo>
                  <a:pt x="29444" y="29159"/>
                </a:lnTo>
                <a:lnTo>
                  <a:pt x="29444" y="0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13" name="object 13"/>
          <p:cNvGrpSpPr/>
          <p:nvPr/>
        </p:nvGrpSpPr>
        <p:grpSpPr>
          <a:xfrm>
            <a:off x="19970982" y="95279"/>
            <a:ext cx="38100" cy="4815840"/>
            <a:chOff x="19970982" y="95279"/>
            <a:chExt cx="38100" cy="4815840"/>
          </a:xfrm>
        </p:grpSpPr>
        <p:sp>
          <p:nvSpPr>
            <p:cNvPr id="14" name="object 14"/>
            <p:cNvSpPr/>
            <p:nvPr/>
          </p:nvSpPr>
          <p:spPr>
            <a:xfrm>
              <a:off x="20004628" y="157793"/>
              <a:ext cx="0" cy="4752975"/>
            </a:xfrm>
            <a:custGeom>
              <a:avLst/>
              <a:gdLst/>
              <a:ahLst/>
              <a:cxnLst/>
              <a:rect l="l" t="t" r="r" b="b"/>
              <a:pathLst>
                <a:path w="0" h="4752975">
                  <a:moveTo>
                    <a:pt x="0" y="4752736"/>
                  </a:moveTo>
                  <a:lnTo>
                    <a:pt x="0" y="0"/>
                  </a:lnTo>
                </a:path>
              </a:pathLst>
            </a:custGeom>
            <a:ln w="8403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5" name="object 15"/>
            <p:cNvSpPr/>
            <p:nvPr/>
          </p:nvSpPr>
          <p:spPr>
            <a:xfrm>
              <a:off x="19975184" y="99481"/>
              <a:ext cx="29845" cy="29209"/>
            </a:xfrm>
            <a:custGeom>
              <a:avLst/>
              <a:gdLst/>
              <a:ahLst/>
              <a:cxnLst/>
              <a:rect l="l" t="t" r="r" b="b"/>
              <a:pathLst>
                <a:path w="29844" h="29210">
                  <a:moveTo>
                    <a:pt x="29444" y="29159"/>
                  </a:moveTo>
                  <a:lnTo>
                    <a:pt x="29444" y="0"/>
                  </a:lnTo>
                  <a:lnTo>
                    <a:pt x="0" y="0"/>
                  </a:lnTo>
                </a:path>
              </a:pathLst>
            </a:custGeom>
            <a:ln w="840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6" name="object 16"/>
          <p:cNvSpPr/>
          <p:nvPr/>
        </p:nvSpPr>
        <p:spPr>
          <a:xfrm>
            <a:off x="99481" y="99481"/>
            <a:ext cx="29845" cy="29209"/>
          </a:xfrm>
          <a:custGeom>
            <a:avLst/>
            <a:gdLst/>
            <a:ahLst/>
            <a:cxnLst/>
            <a:rect l="l" t="t" r="r" b="b"/>
            <a:pathLst>
              <a:path w="29844" h="29210">
                <a:moveTo>
                  <a:pt x="29444" y="0"/>
                </a:moveTo>
                <a:lnTo>
                  <a:pt x="0" y="0"/>
                </a:lnTo>
                <a:lnTo>
                  <a:pt x="0" y="29159"/>
                </a:lnTo>
              </a:path>
            </a:pathLst>
          </a:custGeom>
          <a:ln w="840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zfalz_210x210_8-seitig_PDF-Vorlage.indd</dc:title>
  <dcterms:created xsi:type="dcterms:W3CDTF">2020-10-05T05:16:01Z</dcterms:created>
  <dcterms:modified xsi:type="dcterms:W3CDTF">2020-10-05T05:16:01Z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2020-10-02T00:00:00Z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2020-10-05T00:00:00Z</vt:filetime>
  </property>
</Properties>
</file>