
<file path=color/color.xml><?xml version="1.0" encoding="utf-8"?>
<Color>
  <ColorContext>
    <ColorProfile id="Rgb">sRGB IEC61966-2.1</ColorProfile>
    <ColorProfile id="Cmyk">Coated FOGRA39 (ISO 12647-2:2004)</ColorProfile>
    <ColorProfile id="Grayscale">Dot Gain 15%</ColorProfile>
    <ColorModel>Cmyk</ColorModel>
    <RenderingIntent>RelativeColorimetric</RenderingIntent>
  </ColorContext>
  <HasRgbObjects>false</HasRgbObjects>
  <HasCmykObjects>true</HasCmykObjects>
  <HasGrayscaleObjects>true</HasGrayscaleObjects>
</Color>
</file>

<file path=color/docPalette.xml><?xml version="1.0" encoding="utf-8"?>
<palette guid="a2ba5327-2258-40ca-a4b6-d15d3d84946b" name="Dokumentpalette"/>
</file>

<file path=links.xml><?xml version="1.0" encoding="utf-8"?>
<linkInfo/>
</file>

<file path=metadata/metadata.xml><?xml version="1.0" encoding="utf-8"?>
<x:xmpmeta xmlns:x="adobe:ns:meta/">
  <rdf:RDF xmlns:rdf="http://www.w3.org/1999/02/22-rdf-syntax-ns#">
    <rdf:Description xmlns="http://namespace.corel.com/Cdr/metadata" rdf:about="">
      <FontsUsed>
        <rdf:Bag/>
      </FontsUsed>
      <CoreVersion>1500</CoreVersion>
      <Keywords/>
      <Notes/>
      <Author>Aleksandar Bejic | druck.at</Author>
      <Subject/>
      <Copyright/>
      <Revision>0</Revision>
      <LastAuthor>Aleksandar Bejic | druck.at</LastAuthor>
      <Sided/>
      <Folds/>
      <Type/>
      <Industry/>
      <ProductId>0</ProductId>
      <ProductName>CorelDRAW X8</ProductName>
      <AppVersion>1810</AppVersion>
      <BuildNumber>661</BuildNumber>
      <Platform>0</Platform>
      <Locale>1031</Locale>
      <RiffCompressionRatio>0</RiffCompressionRatio>
      <EmbeddedOleObjects>0</EmbeddedOleObjects>
      <FontsEmbedded>0</FontsEmbedded>
      <Language>1031</Language>
      <DocID>31c9549c-80ea-4e99-853e-296981da5004</DocID>
      <NumPages>4</NumPages>
      <NumLayers>1</NumLayers>
      <PageWidth>5979583</PageWidth>
      <PageHeight>2137833</PageHeight>
      <PageDimensions>597.9583 x 213.7833 mm</PageDimensions>
      <PageSizeName/>
      <PageOrientation>2</PageOrientation>
      <ResolutionX>300</ResolutionX>
      <ResolutionY>300</ResolutionY>
      <Effects>
        <Perspective>0</Perspective>
        <Envelope>0</Envelope>
        <DropShadow>0</DropShadow>
        <Blend>0</Blend>
        <Extrude>0</Extrude>
        <Bevel>0</Bevel>
        <Contour>0</Contour>
        <PowerClip>0</PowerClip>
        <Clone>0</Clone>
        <Lens>0</Lens>
        <Transparency>0</Transparency>
        <Distortion>0</Distortion>
      </Effects>
      <Objects>
        <Total>60</Total>
        <Group>0</Group>
        <Curve>60</Curve>
        <Rect>0</Rect>
        <Bitmap>0</Bitmap>
        <Ellipse>0</Ellipse>
        <MeshFill>0</MeshFill>
        <Polygon>0</Polygon>
        <OLE>
          <Linked>0</Linked>
          <Embedded>0</Embedded>
        </OLE>
        <Guideline>0</Guideline>
        <Symbol>
          <Definitions>0</Definitions>
          <Instances>0</Instances>
        </Symbol>
        <Text>0</Text>
      </Objects>
      <CurveInfo>
        <Subpaths>92</Subpaths>
        <Nodes>16157</Nodes>
        <MaxNodes>772</MaxNodes>
      </CurveInfo>
      <BitmapInfo>
        <Types>
          <rdf:Bag/>
        </Types>
        <LinkPaths>
          <rdf:Bag/>
        </LinkPaths>
      </BitmapInfo>
      <TextInfo>
        <ParagraphText>0</ParagraphText>
        <ArtisticText>0</ArtisticText>
        <Frames>0</Frames>
        <EmptyFrames>0</EmptyFrames>
        <Paragraphs>0</Paragraphs>
        <Lines>0</Lines>
        <Words>0</Words>
        <Characters>0</Characters>
        <DocFormatterId>1500</DocFormatterId>
        <Languages>
          <rdf:Bag/>
        </Languages>
      </TextInfo>
      <Styles>
        <rdf:Bag/>
      </Styles>
      <Fills>
        <None>18</None>
        <Uniform>42</Uniform>
        <Fountain>0</Fountain>
        <Texture>0</Texture>
        <Postscript>0</Postscript>
        <Hatch>0</Hatch>
        <Pattern>0</Pattern>
        <Colors>
          <rdf:Bag>
            <rdf:li>CMYK</rdf:li>
          </rdf:Bag>
        </Colors>
        <Palettes>
          <rdf:Bag/>
        </Palettes>
        <SpotColors>
          <rdf:Bag/>
        </SpotColors>
      </Fills>
      <Outlines>
        <None>42</None>
        <Solid>4</Solid>
        <Dashed>14</Dashed>
        <Enhanced>0</Enhanced>
        <BehindFill>0</BehindFill>
        <ScalePen>0</ScalePen>
        <Hairline>0</Hairline>
        <Colors>
          <rdf:Bag>
            <rdf:li>CMYK</rdf:li>
          </rdf:Bag>
        </Colors>
        <Palettes>
          <rdf:Bag/>
        </Palettes>
        <SpotColors>
          <rdf:Bag/>
        </SpotColors>
      </Outlines>
      <ClipRect bottom="-1068916" left="-2969793" right="2970209" top="1071083"/>
      <Color>
        <Profiles>
          <Rgb>
            <Name>sRGB IEC61966-2.1</Name>
          </Rgb>
          <Cmyk>
            <Name>Coated FOGRA39 (ISO 12647-2:2004)</Name>
          </Cmyk>
          <Grayscale>
            <Name>Dot Gain 15%</Name>
          </Grayscale>
        </Profiles>
      </Color>
      <colorMode>1</colorMode>
      <renderingIntent>1</renderingIntent>
      <Properties/>
    </rdf:Description>
  </rdf:RDF>
</x:xmpmeta>
</file>

<file path=metadata/textinfo.xml><?xml version="1.0" encoding="utf-8"?>
<x:xmpmeta xmlns:x="adobe:ns:meta/">
  <rdf:RDF xmlns:rdf="http://www.w3.org/1999/02/22-rdf-syntax-ns#">
    <rdf:Description xmlns="http://namespace.corel.com/Cdr/metadata" rdf:about="">
      <ObjectNames>
        <rdf:Bag/>
      </ObjectNames>
      <LayerNames>
        <rdf:Bag>
          <rdf:li>Ebene 1</rdf:li>
        </rdf:Bag>
      </LayerNames>
      <PageNames>
        <rdf:Bag/>
      </PageNames>
    </rdf:Description>
  </rdf:RDF>
</x:xmpmeta>
</file>