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10731500"/>
  <p:notesSz cx="20104100" cy="10731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326765"/>
            <a:ext cx="17088486" cy="22536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009640"/>
            <a:ext cx="14072870" cy="2682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468245"/>
            <a:ext cx="8745284" cy="7082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468245"/>
            <a:ext cx="8745284" cy="7082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0"/>
            <a:ext cx="20147915" cy="10679430"/>
          </a:xfrm>
          <a:custGeom>
            <a:avLst/>
            <a:gdLst/>
            <a:ahLst/>
            <a:cxnLst/>
            <a:rect l="l" t="t" r="r" b="b"/>
            <a:pathLst>
              <a:path w="20147915" h="10679430">
                <a:moveTo>
                  <a:pt x="-771" y="10680074"/>
                </a:moveTo>
                <a:lnTo>
                  <a:pt x="19948178" y="10680074"/>
                </a:lnTo>
                <a:lnTo>
                  <a:pt x="19948178" y="105911"/>
                </a:lnTo>
                <a:lnTo>
                  <a:pt x="-771" y="105911"/>
                </a:lnTo>
                <a:lnTo>
                  <a:pt x="-771" y="10680074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29260"/>
            <a:ext cx="18093690" cy="1717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468245"/>
            <a:ext cx="18093690" cy="7082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9980295"/>
            <a:ext cx="6433312" cy="536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9980295"/>
            <a:ext cx="4623943" cy="536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9980295"/>
            <a:ext cx="4623943" cy="536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0" Type="http://schemas.openxmlformats.org/officeDocument/2006/relationships/image" Target="../media/image38.png"/><Relationship Id="rId11" Type="http://schemas.openxmlformats.org/officeDocument/2006/relationships/image" Target="../media/image39.png"/><Relationship Id="rId12" Type="http://schemas.openxmlformats.org/officeDocument/2006/relationships/image" Target="../media/image40.png"/><Relationship Id="rId13" Type="http://schemas.openxmlformats.org/officeDocument/2006/relationships/image" Target="../media/image41.png"/><Relationship Id="rId14" Type="http://schemas.openxmlformats.org/officeDocument/2006/relationships/image" Target="../media/image42.png"/><Relationship Id="rId15" Type="http://schemas.openxmlformats.org/officeDocument/2006/relationships/image" Target="../media/image43.png"/><Relationship Id="rId16" Type="http://schemas.openxmlformats.org/officeDocument/2006/relationships/image" Target="../media/image44.png"/><Relationship Id="rId17" Type="http://schemas.openxmlformats.org/officeDocument/2006/relationships/image" Target="../media/image45.png"/><Relationship Id="rId18" Type="http://schemas.openxmlformats.org/officeDocument/2006/relationships/image" Target="../media/image46.png"/><Relationship Id="rId19" Type="http://schemas.openxmlformats.org/officeDocument/2006/relationships/image" Target="../media/image47.png"/><Relationship Id="rId20" Type="http://schemas.openxmlformats.org/officeDocument/2006/relationships/image" Target="../media/image48.png"/><Relationship Id="rId21" Type="http://schemas.openxmlformats.org/officeDocument/2006/relationships/image" Target="../media/image49.png"/><Relationship Id="rId22" Type="http://schemas.openxmlformats.org/officeDocument/2006/relationships/image" Target="../media/image50.png"/><Relationship Id="rId23" Type="http://schemas.openxmlformats.org/officeDocument/2006/relationships/image" Target="../media/image51.png"/><Relationship Id="rId24" Type="http://schemas.openxmlformats.org/officeDocument/2006/relationships/image" Target="../media/image52.png"/><Relationship Id="rId25" Type="http://schemas.openxmlformats.org/officeDocument/2006/relationships/image" Target="../media/image53.png"/><Relationship Id="rId26" Type="http://schemas.openxmlformats.org/officeDocument/2006/relationships/image" Target="../media/image54.png"/><Relationship Id="rId27" Type="http://schemas.openxmlformats.org/officeDocument/2006/relationships/image" Target="../media/image55.png"/><Relationship Id="rId28" Type="http://schemas.openxmlformats.org/officeDocument/2006/relationships/image" Target="../media/image56.png"/><Relationship Id="rId29" Type="http://schemas.openxmlformats.org/officeDocument/2006/relationships/image" Target="../media/image57.png"/><Relationship Id="rId30" Type="http://schemas.openxmlformats.org/officeDocument/2006/relationships/image" Target="../media/image5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8869" y="281472"/>
            <a:ext cx="0" cy="10210800"/>
          </a:xfrm>
          <a:custGeom>
            <a:avLst/>
            <a:gdLst/>
            <a:ahLst/>
            <a:cxnLst/>
            <a:rect l="l" t="t" r="r" b="b"/>
            <a:pathLst>
              <a:path w="0" h="10210800">
                <a:moveTo>
                  <a:pt x="0" y="0"/>
                </a:moveTo>
                <a:lnTo>
                  <a:pt x="0" y="10210569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0328" y="10580444"/>
            <a:ext cx="19587845" cy="0"/>
          </a:xfrm>
          <a:custGeom>
            <a:avLst/>
            <a:gdLst/>
            <a:ahLst/>
            <a:cxnLst/>
            <a:rect l="l" t="t" r="r" b="b"/>
            <a:pathLst>
              <a:path w="19587845" h="0">
                <a:moveTo>
                  <a:pt x="0" y="0"/>
                </a:moveTo>
                <a:lnTo>
                  <a:pt x="19587268" y="0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55233" y="237268"/>
            <a:ext cx="0" cy="10210800"/>
          </a:xfrm>
          <a:custGeom>
            <a:avLst/>
            <a:gdLst/>
            <a:ahLst/>
            <a:cxnLst/>
            <a:rect l="l" t="t" r="r" b="b"/>
            <a:pathLst>
              <a:path w="0" h="10210800">
                <a:moveTo>
                  <a:pt x="0" y="10210569"/>
                </a:moveTo>
                <a:lnTo>
                  <a:pt x="0" y="0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6505" y="148866"/>
            <a:ext cx="19587845" cy="0"/>
          </a:xfrm>
          <a:custGeom>
            <a:avLst/>
            <a:gdLst/>
            <a:ahLst/>
            <a:cxnLst/>
            <a:rect l="l" t="t" r="r" b="b"/>
            <a:pathLst>
              <a:path w="19587845" h="0">
                <a:moveTo>
                  <a:pt x="19587268" y="0"/>
                </a:moveTo>
                <a:lnTo>
                  <a:pt x="0" y="0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8869" y="1053624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0"/>
                </a:moveTo>
                <a:lnTo>
                  <a:pt x="0" y="44201"/>
                </a:lnTo>
                <a:lnTo>
                  <a:pt x="43823" y="44201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11409" y="1053624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44201"/>
                </a:moveTo>
                <a:lnTo>
                  <a:pt x="43823" y="44201"/>
                </a:lnTo>
                <a:lnTo>
                  <a:pt x="43823" y="0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11409" y="14886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43823" y="44201"/>
                </a:moveTo>
                <a:lnTo>
                  <a:pt x="43823" y="0"/>
                </a:lnTo>
                <a:lnTo>
                  <a:pt x="0" y="0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8869" y="14886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43823" y="0"/>
                </a:moveTo>
                <a:lnTo>
                  <a:pt x="0" y="0"/>
                </a:lnTo>
                <a:lnTo>
                  <a:pt x="0" y="44201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058338" y="0"/>
            <a:ext cx="0" cy="10729595"/>
          </a:xfrm>
          <a:custGeom>
            <a:avLst/>
            <a:gdLst/>
            <a:ahLst/>
            <a:cxnLst/>
            <a:rect l="l" t="t" r="r" b="b"/>
            <a:pathLst>
              <a:path w="0" h="10729595">
                <a:moveTo>
                  <a:pt x="0" y="0"/>
                </a:moveTo>
                <a:lnTo>
                  <a:pt x="0" y="10729312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5048718" y="0"/>
            <a:ext cx="0" cy="10729595"/>
          </a:xfrm>
          <a:custGeom>
            <a:avLst/>
            <a:gdLst/>
            <a:ahLst/>
            <a:cxnLst/>
            <a:rect l="l" t="t" r="r" b="b"/>
            <a:pathLst>
              <a:path w="0" h="10729595">
                <a:moveTo>
                  <a:pt x="0" y="0"/>
                </a:moveTo>
                <a:lnTo>
                  <a:pt x="0" y="10729312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067958" y="0"/>
            <a:ext cx="0" cy="10729595"/>
          </a:xfrm>
          <a:custGeom>
            <a:avLst/>
            <a:gdLst/>
            <a:ahLst/>
            <a:cxnLst/>
            <a:rect l="l" t="t" r="r" b="b"/>
            <a:pathLst>
              <a:path w="0" h="10729595">
                <a:moveTo>
                  <a:pt x="0" y="0"/>
                </a:moveTo>
                <a:lnTo>
                  <a:pt x="0" y="10729312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6404082" y="1896475"/>
            <a:ext cx="297815" cy="406400"/>
          </a:xfrm>
          <a:custGeom>
            <a:avLst/>
            <a:gdLst/>
            <a:ahLst/>
            <a:cxnLst/>
            <a:rect l="l" t="t" r="r" b="b"/>
            <a:pathLst>
              <a:path w="297815" h="406400">
                <a:moveTo>
                  <a:pt x="297662" y="0"/>
                </a:moveTo>
                <a:lnTo>
                  <a:pt x="0" y="0"/>
                </a:lnTo>
                <a:lnTo>
                  <a:pt x="0" y="44450"/>
                </a:lnTo>
                <a:lnTo>
                  <a:pt x="122529" y="44450"/>
                </a:lnTo>
                <a:lnTo>
                  <a:pt x="122529" y="406400"/>
                </a:lnTo>
                <a:lnTo>
                  <a:pt x="174510" y="406400"/>
                </a:lnTo>
                <a:lnTo>
                  <a:pt x="174510" y="44450"/>
                </a:lnTo>
                <a:lnTo>
                  <a:pt x="297662" y="44450"/>
                </a:lnTo>
                <a:lnTo>
                  <a:pt x="29766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6920498" y="1785246"/>
            <a:ext cx="69215" cy="434340"/>
          </a:xfrm>
          <a:custGeom>
            <a:avLst/>
            <a:gdLst/>
            <a:ahLst/>
            <a:cxnLst/>
            <a:rect l="l" t="t" r="r" b="b"/>
            <a:pathLst>
              <a:path w="69215" h="434339">
                <a:moveTo>
                  <a:pt x="-107179" y="216772"/>
                </a:moveTo>
                <a:lnTo>
                  <a:pt x="-158541" y="216772"/>
                </a:lnTo>
                <a:lnTo>
                  <a:pt x="-158541" y="517520"/>
                </a:lnTo>
                <a:lnTo>
                  <a:pt x="-107179" y="517520"/>
                </a:lnTo>
                <a:lnTo>
                  <a:pt x="-107179" y="216772"/>
                </a:lnTo>
                <a:close/>
              </a:path>
              <a:path w="69215" h="434339">
                <a:moveTo>
                  <a:pt x="-132551" y="88056"/>
                </a:moveTo>
                <a:lnTo>
                  <a:pt x="-146223" y="90493"/>
                </a:lnTo>
                <a:lnTo>
                  <a:pt x="-156994" y="97339"/>
                </a:lnTo>
                <a:lnTo>
                  <a:pt x="-164053" y="107897"/>
                </a:lnTo>
                <a:lnTo>
                  <a:pt x="-166586" y="121473"/>
                </a:lnTo>
                <a:lnTo>
                  <a:pt x="-164053" y="135309"/>
                </a:lnTo>
                <a:lnTo>
                  <a:pt x="-156994" y="145839"/>
                </a:lnTo>
                <a:lnTo>
                  <a:pt x="-146223" y="152540"/>
                </a:lnTo>
                <a:lnTo>
                  <a:pt x="-132551" y="154889"/>
                </a:lnTo>
                <a:lnTo>
                  <a:pt x="-118879" y="152540"/>
                </a:lnTo>
                <a:lnTo>
                  <a:pt x="-108107" y="145839"/>
                </a:lnTo>
                <a:lnTo>
                  <a:pt x="-101049" y="135309"/>
                </a:lnTo>
                <a:lnTo>
                  <a:pt x="-98515" y="121473"/>
                </a:lnTo>
                <a:lnTo>
                  <a:pt x="-101049" y="107897"/>
                </a:lnTo>
                <a:lnTo>
                  <a:pt x="-108107" y="97339"/>
                </a:lnTo>
                <a:lnTo>
                  <a:pt x="-118879" y="90493"/>
                </a:lnTo>
                <a:lnTo>
                  <a:pt x="-132551" y="8805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6866159" y="1905492"/>
            <a:ext cx="462280" cy="405130"/>
          </a:xfrm>
          <a:custGeom>
            <a:avLst/>
            <a:gdLst/>
            <a:ahLst/>
            <a:cxnLst/>
            <a:rect l="l" t="t" r="r" b="b"/>
            <a:pathLst>
              <a:path w="462280" h="405130">
                <a:moveTo>
                  <a:pt x="187502" y="391706"/>
                </a:moveTo>
                <a:lnTo>
                  <a:pt x="176987" y="355206"/>
                </a:lnTo>
                <a:lnTo>
                  <a:pt x="167919" y="358711"/>
                </a:lnTo>
                <a:lnTo>
                  <a:pt x="159194" y="360997"/>
                </a:lnTo>
                <a:lnTo>
                  <a:pt x="150710" y="362254"/>
                </a:lnTo>
                <a:lnTo>
                  <a:pt x="142328" y="362623"/>
                </a:lnTo>
                <a:lnTo>
                  <a:pt x="120726" y="358775"/>
                </a:lnTo>
                <a:lnTo>
                  <a:pt x="106362" y="347548"/>
                </a:lnTo>
                <a:lnTo>
                  <a:pt x="98386" y="329476"/>
                </a:lnTo>
                <a:lnTo>
                  <a:pt x="95923" y="305079"/>
                </a:lnTo>
                <a:lnTo>
                  <a:pt x="95923" y="137998"/>
                </a:lnTo>
                <a:lnTo>
                  <a:pt x="177609" y="137998"/>
                </a:lnTo>
                <a:lnTo>
                  <a:pt x="177609" y="96532"/>
                </a:lnTo>
                <a:lnTo>
                  <a:pt x="95923" y="96532"/>
                </a:lnTo>
                <a:lnTo>
                  <a:pt x="95923" y="0"/>
                </a:lnTo>
                <a:lnTo>
                  <a:pt x="53225" y="0"/>
                </a:lnTo>
                <a:lnTo>
                  <a:pt x="47028" y="96532"/>
                </a:lnTo>
                <a:lnTo>
                  <a:pt x="0" y="99631"/>
                </a:lnTo>
                <a:lnTo>
                  <a:pt x="0" y="137998"/>
                </a:lnTo>
                <a:lnTo>
                  <a:pt x="44551" y="137998"/>
                </a:lnTo>
                <a:lnTo>
                  <a:pt x="44551" y="303834"/>
                </a:lnTo>
                <a:lnTo>
                  <a:pt x="48945" y="344919"/>
                </a:lnTo>
                <a:lnTo>
                  <a:pt x="63436" y="376783"/>
                </a:lnTo>
                <a:lnTo>
                  <a:pt x="89979" y="397383"/>
                </a:lnTo>
                <a:lnTo>
                  <a:pt x="130568" y="404710"/>
                </a:lnTo>
                <a:lnTo>
                  <a:pt x="145821" y="403720"/>
                </a:lnTo>
                <a:lnTo>
                  <a:pt x="160667" y="400989"/>
                </a:lnTo>
                <a:lnTo>
                  <a:pt x="174688" y="396875"/>
                </a:lnTo>
                <a:lnTo>
                  <a:pt x="187502" y="391706"/>
                </a:lnTo>
                <a:close/>
              </a:path>
              <a:path w="462280" h="405130">
                <a:moveTo>
                  <a:pt x="461949" y="230200"/>
                </a:moveTo>
                <a:lnTo>
                  <a:pt x="460946" y="220916"/>
                </a:lnTo>
                <a:lnTo>
                  <a:pt x="456768" y="182257"/>
                </a:lnTo>
                <a:lnTo>
                  <a:pt x="441579" y="143103"/>
                </a:lnTo>
                <a:lnTo>
                  <a:pt x="430491" y="129946"/>
                </a:lnTo>
                <a:lnTo>
                  <a:pt x="416902" y="113817"/>
                </a:lnTo>
                <a:lnTo>
                  <a:pt x="416166" y="113423"/>
                </a:lnTo>
                <a:lnTo>
                  <a:pt x="416166" y="220916"/>
                </a:lnTo>
                <a:lnTo>
                  <a:pt x="257124" y="220916"/>
                </a:lnTo>
                <a:lnTo>
                  <a:pt x="267157" y="182422"/>
                </a:lnTo>
                <a:lnTo>
                  <a:pt x="286359" y="153847"/>
                </a:lnTo>
                <a:lnTo>
                  <a:pt x="312293" y="136067"/>
                </a:lnTo>
                <a:lnTo>
                  <a:pt x="342519" y="129946"/>
                </a:lnTo>
                <a:lnTo>
                  <a:pt x="373341" y="135813"/>
                </a:lnTo>
                <a:lnTo>
                  <a:pt x="396519" y="153149"/>
                </a:lnTo>
                <a:lnTo>
                  <a:pt x="411099" y="181635"/>
                </a:lnTo>
                <a:lnTo>
                  <a:pt x="416166" y="220916"/>
                </a:lnTo>
                <a:lnTo>
                  <a:pt x="416166" y="113423"/>
                </a:lnTo>
                <a:lnTo>
                  <a:pt x="383298" y="95465"/>
                </a:lnTo>
                <a:lnTo>
                  <a:pt x="341287" y="89103"/>
                </a:lnTo>
                <a:lnTo>
                  <a:pt x="300875" y="96126"/>
                </a:lnTo>
                <a:lnTo>
                  <a:pt x="264121" y="116497"/>
                </a:lnTo>
                <a:lnTo>
                  <a:pt x="234086" y="149123"/>
                </a:lnTo>
                <a:lnTo>
                  <a:pt x="213817" y="192951"/>
                </a:lnTo>
                <a:lnTo>
                  <a:pt x="206375" y="246900"/>
                </a:lnTo>
                <a:lnTo>
                  <a:pt x="213588" y="301574"/>
                </a:lnTo>
                <a:lnTo>
                  <a:pt x="233743" y="345490"/>
                </a:lnTo>
                <a:lnTo>
                  <a:pt x="264655" y="377850"/>
                </a:lnTo>
                <a:lnTo>
                  <a:pt x="304126" y="397865"/>
                </a:lnTo>
                <a:lnTo>
                  <a:pt x="349948" y="404710"/>
                </a:lnTo>
                <a:lnTo>
                  <a:pt x="379349" y="402488"/>
                </a:lnTo>
                <a:lnTo>
                  <a:pt x="405561" y="396201"/>
                </a:lnTo>
                <a:lnTo>
                  <a:pt x="428879" y="386435"/>
                </a:lnTo>
                <a:lnTo>
                  <a:pt x="449580" y="373761"/>
                </a:lnTo>
                <a:lnTo>
                  <a:pt x="443826" y="363245"/>
                </a:lnTo>
                <a:lnTo>
                  <a:pt x="431634" y="340969"/>
                </a:lnTo>
                <a:lnTo>
                  <a:pt x="415048" y="350456"/>
                </a:lnTo>
                <a:lnTo>
                  <a:pt x="396900" y="357441"/>
                </a:lnTo>
                <a:lnTo>
                  <a:pt x="377240" y="361772"/>
                </a:lnTo>
                <a:lnTo>
                  <a:pt x="356133" y="363245"/>
                </a:lnTo>
                <a:lnTo>
                  <a:pt x="317258" y="355892"/>
                </a:lnTo>
                <a:lnTo>
                  <a:pt x="286905" y="335089"/>
                </a:lnTo>
                <a:lnTo>
                  <a:pt x="266420" y="302679"/>
                </a:lnTo>
                <a:lnTo>
                  <a:pt x="257124" y="260515"/>
                </a:lnTo>
                <a:lnTo>
                  <a:pt x="459473" y="260515"/>
                </a:lnTo>
                <a:lnTo>
                  <a:pt x="460654" y="253174"/>
                </a:lnTo>
                <a:lnTo>
                  <a:pt x="461416" y="245821"/>
                </a:lnTo>
                <a:lnTo>
                  <a:pt x="461822" y="238239"/>
                </a:lnTo>
                <a:lnTo>
                  <a:pt x="461949" y="23020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7392777" y="1862172"/>
            <a:ext cx="642620" cy="448309"/>
          </a:xfrm>
          <a:custGeom>
            <a:avLst/>
            <a:gdLst/>
            <a:ahLst/>
            <a:cxnLst/>
            <a:rect l="l" t="t" r="r" b="b"/>
            <a:pathLst>
              <a:path w="642619" h="448310">
                <a:moveTo>
                  <a:pt x="83540" y="442455"/>
                </a:moveTo>
                <a:lnTo>
                  <a:pt x="76733" y="404088"/>
                </a:lnTo>
                <a:lnTo>
                  <a:pt x="71780" y="405333"/>
                </a:lnTo>
                <a:lnTo>
                  <a:pt x="66217" y="405333"/>
                </a:lnTo>
                <a:lnTo>
                  <a:pt x="60502" y="404202"/>
                </a:lnTo>
                <a:lnTo>
                  <a:pt x="55778" y="400532"/>
                </a:lnTo>
                <a:lnTo>
                  <a:pt x="52552" y="393839"/>
                </a:lnTo>
                <a:lnTo>
                  <a:pt x="51371" y="383667"/>
                </a:lnTo>
                <a:lnTo>
                  <a:pt x="51371" y="0"/>
                </a:lnTo>
                <a:lnTo>
                  <a:pt x="0" y="0"/>
                </a:lnTo>
                <a:lnTo>
                  <a:pt x="0" y="379958"/>
                </a:lnTo>
                <a:lnTo>
                  <a:pt x="3022" y="408863"/>
                </a:lnTo>
                <a:lnTo>
                  <a:pt x="12534" y="430237"/>
                </a:lnTo>
                <a:lnTo>
                  <a:pt x="29248" y="443484"/>
                </a:lnTo>
                <a:lnTo>
                  <a:pt x="53835" y="448030"/>
                </a:lnTo>
                <a:lnTo>
                  <a:pt x="62915" y="447675"/>
                </a:lnTo>
                <a:lnTo>
                  <a:pt x="70777" y="446633"/>
                </a:lnTo>
                <a:lnTo>
                  <a:pt x="77597" y="444893"/>
                </a:lnTo>
                <a:lnTo>
                  <a:pt x="83540" y="442455"/>
                </a:lnTo>
                <a:close/>
              </a:path>
              <a:path w="642619" h="448310">
                <a:moveTo>
                  <a:pt x="344322" y="358292"/>
                </a:moveTo>
                <a:lnTo>
                  <a:pt x="315849" y="298348"/>
                </a:lnTo>
                <a:lnTo>
                  <a:pt x="252107" y="266712"/>
                </a:lnTo>
                <a:lnTo>
                  <a:pt x="226225" y="257035"/>
                </a:lnTo>
                <a:lnTo>
                  <a:pt x="206082" y="246367"/>
                </a:lnTo>
                <a:lnTo>
                  <a:pt x="193027" y="233032"/>
                </a:lnTo>
                <a:lnTo>
                  <a:pt x="188379" y="215353"/>
                </a:lnTo>
                <a:lnTo>
                  <a:pt x="191579" y="199186"/>
                </a:lnTo>
                <a:lnTo>
                  <a:pt x="201523" y="185331"/>
                </a:lnTo>
                <a:lnTo>
                  <a:pt x="218655" y="175666"/>
                </a:lnTo>
                <a:lnTo>
                  <a:pt x="243446" y="172034"/>
                </a:lnTo>
                <a:lnTo>
                  <a:pt x="262547" y="173621"/>
                </a:lnTo>
                <a:lnTo>
                  <a:pt x="280187" y="178295"/>
                </a:lnTo>
                <a:lnTo>
                  <a:pt x="296799" y="185864"/>
                </a:lnTo>
                <a:lnTo>
                  <a:pt x="312762" y="196164"/>
                </a:lnTo>
                <a:lnTo>
                  <a:pt x="336270" y="166458"/>
                </a:lnTo>
                <a:lnTo>
                  <a:pt x="317055" y="152793"/>
                </a:lnTo>
                <a:lnTo>
                  <a:pt x="294894" y="142024"/>
                </a:lnTo>
                <a:lnTo>
                  <a:pt x="270052" y="134962"/>
                </a:lnTo>
                <a:lnTo>
                  <a:pt x="242824" y="132422"/>
                </a:lnTo>
                <a:lnTo>
                  <a:pt x="198907" y="138976"/>
                </a:lnTo>
                <a:lnTo>
                  <a:pt x="166255" y="157022"/>
                </a:lnTo>
                <a:lnTo>
                  <a:pt x="145884" y="184111"/>
                </a:lnTo>
                <a:lnTo>
                  <a:pt x="138861" y="217817"/>
                </a:lnTo>
                <a:lnTo>
                  <a:pt x="146342" y="250075"/>
                </a:lnTo>
                <a:lnTo>
                  <a:pt x="166166" y="273977"/>
                </a:lnTo>
                <a:lnTo>
                  <a:pt x="194475" y="291617"/>
                </a:lnTo>
                <a:lnTo>
                  <a:pt x="227355" y="305079"/>
                </a:lnTo>
                <a:lnTo>
                  <a:pt x="252260" y="314744"/>
                </a:lnTo>
                <a:lnTo>
                  <a:pt x="273850" y="326275"/>
                </a:lnTo>
                <a:lnTo>
                  <a:pt x="289052" y="341274"/>
                </a:lnTo>
                <a:lnTo>
                  <a:pt x="294805" y="361391"/>
                </a:lnTo>
                <a:lnTo>
                  <a:pt x="291198" y="379603"/>
                </a:lnTo>
                <a:lnTo>
                  <a:pt x="280263" y="394347"/>
                </a:lnTo>
                <a:lnTo>
                  <a:pt x="261912" y="404202"/>
                </a:lnTo>
                <a:lnTo>
                  <a:pt x="236016" y="407797"/>
                </a:lnTo>
                <a:lnTo>
                  <a:pt x="209892" y="405726"/>
                </a:lnTo>
                <a:lnTo>
                  <a:pt x="186677" y="399529"/>
                </a:lnTo>
                <a:lnTo>
                  <a:pt x="165531" y="389267"/>
                </a:lnTo>
                <a:lnTo>
                  <a:pt x="145669" y="375005"/>
                </a:lnTo>
                <a:lnTo>
                  <a:pt x="122161" y="404710"/>
                </a:lnTo>
                <a:lnTo>
                  <a:pt x="145224" y="422960"/>
                </a:lnTo>
                <a:lnTo>
                  <a:pt x="172123" y="436575"/>
                </a:lnTo>
                <a:lnTo>
                  <a:pt x="202044" y="445084"/>
                </a:lnTo>
                <a:lnTo>
                  <a:pt x="234162" y="448030"/>
                </a:lnTo>
                <a:lnTo>
                  <a:pt x="281393" y="440880"/>
                </a:lnTo>
                <a:lnTo>
                  <a:pt x="315925" y="421500"/>
                </a:lnTo>
                <a:lnTo>
                  <a:pt x="337108" y="392938"/>
                </a:lnTo>
                <a:lnTo>
                  <a:pt x="344322" y="358292"/>
                </a:lnTo>
                <a:close/>
              </a:path>
              <a:path w="642619" h="448310">
                <a:moveTo>
                  <a:pt x="642340" y="273519"/>
                </a:moveTo>
                <a:lnTo>
                  <a:pt x="641337" y="264236"/>
                </a:lnTo>
                <a:lnTo>
                  <a:pt x="637159" y="225577"/>
                </a:lnTo>
                <a:lnTo>
                  <a:pt x="621969" y="186423"/>
                </a:lnTo>
                <a:lnTo>
                  <a:pt x="610882" y="173266"/>
                </a:lnTo>
                <a:lnTo>
                  <a:pt x="597293" y="157137"/>
                </a:lnTo>
                <a:lnTo>
                  <a:pt x="596544" y="156730"/>
                </a:lnTo>
                <a:lnTo>
                  <a:pt x="596544" y="264236"/>
                </a:lnTo>
                <a:lnTo>
                  <a:pt x="437515" y="264236"/>
                </a:lnTo>
                <a:lnTo>
                  <a:pt x="447548" y="225742"/>
                </a:lnTo>
                <a:lnTo>
                  <a:pt x="466750" y="197167"/>
                </a:lnTo>
                <a:lnTo>
                  <a:pt x="492683" y="179387"/>
                </a:lnTo>
                <a:lnTo>
                  <a:pt x="522909" y="173266"/>
                </a:lnTo>
                <a:lnTo>
                  <a:pt x="553732" y="179133"/>
                </a:lnTo>
                <a:lnTo>
                  <a:pt x="576897" y="196469"/>
                </a:lnTo>
                <a:lnTo>
                  <a:pt x="591477" y="224955"/>
                </a:lnTo>
                <a:lnTo>
                  <a:pt x="596544" y="264236"/>
                </a:lnTo>
                <a:lnTo>
                  <a:pt x="596544" y="156730"/>
                </a:lnTo>
                <a:lnTo>
                  <a:pt x="563689" y="138785"/>
                </a:lnTo>
                <a:lnTo>
                  <a:pt x="521665" y="132422"/>
                </a:lnTo>
                <a:lnTo>
                  <a:pt x="481266" y="139446"/>
                </a:lnTo>
                <a:lnTo>
                  <a:pt x="444512" y="159816"/>
                </a:lnTo>
                <a:lnTo>
                  <a:pt x="414477" y="192443"/>
                </a:lnTo>
                <a:lnTo>
                  <a:pt x="394208" y="236270"/>
                </a:lnTo>
                <a:lnTo>
                  <a:pt x="386765" y="290220"/>
                </a:lnTo>
                <a:lnTo>
                  <a:pt x="393979" y="344893"/>
                </a:lnTo>
                <a:lnTo>
                  <a:pt x="414134" y="388810"/>
                </a:lnTo>
                <a:lnTo>
                  <a:pt x="445046" y="421170"/>
                </a:lnTo>
                <a:lnTo>
                  <a:pt x="484517" y="441185"/>
                </a:lnTo>
                <a:lnTo>
                  <a:pt x="530339" y="448030"/>
                </a:lnTo>
                <a:lnTo>
                  <a:pt x="559739" y="445808"/>
                </a:lnTo>
                <a:lnTo>
                  <a:pt x="585952" y="439521"/>
                </a:lnTo>
                <a:lnTo>
                  <a:pt x="609269" y="429755"/>
                </a:lnTo>
                <a:lnTo>
                  <a:pt x="629970" y="417080"/>
                </a:lnTo>
                <a:lnTo>
                  <a:pt x="624205" y="406565"/>
                </a:lnTo>
                <a:lnTo>
                  <a:pt x="612025" y="384289"/>
                </a:lnTo>
                <a:lnTo>
                  <a:pt x="595439" y="393776"/>
                </a:lnTo>
                <a:lnTo>
                  <a:pt x="577291" y="400761"/>
                </a:lnTo>
                <a:lnTo>
                  <a:pt x="557631" y="405091"/>
                </a:lnTo>
                <a:lnTo>
                  <a:pt x="536524" y="406565"/>
                </a:lnTo>
                <a:lnTo>
                  <a:pt x="497649" y="399211"/>
                </a:lnTo>
                <a:lnTo>
                  <a:pt x="467296" y="378409"/>
                </a:lnTo>
                <a:lnTo>
                  <a:pt x="446798" y="345998"/>
                </a:lnTo>
                <a:lnTo>
                  <a:pt x="437515" y="303834"/>
                </a:lnTo>
                <a:lnTo>
                  <a:pt x="639864" y="303834"/>
                </a:lnTo>
                <a:lnTo>
                  <a:pt x="641032" y="296494"/>
                </a:lnTo>
                <a:lnTo>
                  <a:pt x="641794" y="289140"/>
                </a:lnTo>
                <a:lnTo>
                  <a:pt x="642213" y="281559"/>
                </a:lnTo>
                <a:lnTo>
                  <a:pt x="642340" y="27351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8271263" y="1785246"/>
            <a:ext cx="69215" cy="434340"/>
          </a:xfrm>
          <a:custGeom>
            <a:avLst/>
            <a:gdLst/>
            <a:ahLst/>
            <a:cxnLst/>
            <a:rect l="l" t="t" r="r" b="b"/>
            <a:pathLst>
              <a:path w="69215" h="434339">
                <a:moveTo>
                  <a:pt x="-120478" y="216772"/>
                </a:moveTo>
                <a:lnTo>
                  <a:pt x="-171840" y="216772"/>
                </a:lnTo>
                <a:lnTo>
                  <a:pt x="-171840" y="517520"/>
                </a:lnTo>
                <a:lnTo>
                  <a:pt x="-120478" y="517520"/>
                </a:lnTo>
                <a:lnTo>
                  <a:pt x="-120478" y="216772"/>
                </a:lnTo>
                <a:close/>
              </a:path>
              <a:path w="69215" h="434339">
                <a:moveTo>
                  <a:pt x="-145849" y="88056"/>
                </a:moveTo>
                <a:lnTo>
                  <a:pt x="-159522" y="90493"/>
                </a:lnTo>
                <a:lnTo>
                  <a:pt x="-170293" y="97339"/>
                </a:lnTo>
                <a:lnTo>
                  <a:pt x="-177351" y="107897"/>
                </a:lnTo>
                <a:lnTo>
                  <a:pt x="-179885" y="121473"/>
                </a:lnTo>
                <a:lnTo>
                  <a:pt x="-177351" y="135309"/>
                </a:lnTo>
                <a:lnTo>
                  <a:pt x="-170293" y="145839"/>
                </a:lnTo>
                <a:lnTo>
                  <a:pt x="-159522" y="152540"/>
                </a:lnTo>
                <a:lnTo>
                  <a:pt x="-145849" y="154889"/>
                </a:lnTo>
                <a:lnTo>
                  <a:pt x="-132177" y="152540"/>
                </a:lnTo>
                <a:lnTo>
                  <a:pt x="-121406" y="145839"/>
                </a:lnTo>
                <a:lnTo>
                  <a:pt x="-114347" y="135309"/>
                </a:lnTo>
                <a:lnTo>
                  <a:pt x="-111814" y="121473"/>
                </a:lnTo>
                <a:lnTo>
                  <a:pt x="-114347" y="107897"/>
                </a:lnTo>
                <a:lnTo>
                  <a:pt x="-121406" y="97339"/>
                </a:lnTo>
                <a:lnTo>
                  <a:pt x="-132177" y="90493"/>
                </a:lnTo>
                <a:lnTo>
                  <a:pt x="-145849" y="8805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8203622" y="1905492"/>
            <a:ext cx="462280" cy="405130"/>
          </a:xfrm>
          <a:custGeom>
            <a:avLst/>
            <a:gdLst/>
            <a:ahLst/>
            <a:cxnLst/>
            <a:rect l="l" t="t" r="r" b="b"/>
            <a:pathLst>
              <a:path w="462280" h="405130">
                <a:moveTo>
                  <a:pt x="187502" y="391706"/>
                </a:moveTo>
                <a:lnTo>
                  <a:pt x="176987" y="355206"/>
                </a:lnTo>
                <a:lnTo>
                  <a:pt x="167919" y="358711"/>
                </a:lnTo>
                <a:lnTo>
                  <a:pt x="159194" y="360997"/>
                </a:lnTo>
                <a:lnTo>
                  <a:pt x="150710" y="362254"/>
                </a:lnTo>
                <a:lnTo>
                  <a:pt x="142328" y="362623"/>
                </a:lnTo>
                <a:lnTo>
                  <a:pt x="120726" y="358775"/>
                </a:lnTo>
                <a:lnTo>
                  <a:pt x="106362" y="347548"/>
                </a:lnTo>
                <a:lnTo>
                  <a:pt x="98386" y="329476"/>
                </a:lnTo>
                <a:lnTo>
                  <a:pt x="95923" y="305079"/>
                </a:lnTo>
                <a:lnTo>
                  <a:pt x="95923" y="137998"/>
                </a:lnTo>
                <a:lnTo>
                  <a:pt x="177609" y="137998"/>
                </a:lnTo>
                <a:lnTo>
                  <a:pt x="177609" y="96532"/>
                </a:lnTo>
                <a:lnTo>
                  <a:pt x="95923" y="96532"/>
                </a:lnTo>
                <a:lnTo>
                  <a:pt x="95923" y="0"/>
                </a:lnTo>
                <a:lnTo>
                  <a:pt x="53225" y="0"/>
                </a:lnTo>
                <a:lnTo>
                  <a:pt x="47028" y="96532"/>
                </a:lnTo>
                <a:lnTo>
                  <a:pt x="0" y="99631"/>
                </a:lnTo>
                <a:lnTo>
                  <a:pt x="0" y="137998"/>
                </a:lnTo>
                <a:lnTo>
                  <a:pt x="44564" y="137998"/>
                </a:lnTo>
                <a:lnTo>
                  <a:pt x="44564" y="303834"/>
                </a:lnTo>
                <a:lnTo>
                  <a:pt x="48945" y="344919"/>
                </a:lnTo>
                <a:lnTo>
                  <a:pt x="63436" y="376783"/>
                </a:lnTo>
                <a:lnTo>
                  <a:pt x="89979" y="397383"/>
                </a:lnTo>
                <a:lnTo>
                  <a:pt x="130581" y="404710"/>
                </a:lnTo>
                <a:lnTo>
                  <a:pt x="145821" y="403720"/>
                </a:lnTo>
                <a:lnTo>
                  <a:pt x="160667" y="400989"/>
                </a:lnTo>
                <a:lnTo>
                  <a:pt x="174701" y="396875"/>
                </a:lnTo>
                <a:lnTo>
                  <a:pt x="187502" y="391706"/>
                </a:lnTo>
                <a:close/>
              </a:path>
              <a:path w="462280" h="405130">
                <a:moveTo>
                  <a:pt x="461949" y="230200"/>
                </a:moveTo>
                <a:lnTo>
                  <a:pt x="460946" y="220916"/>
                </a:lnTo>
                <a:lnTo>
                  <a:pt x="456768" y="182257"/>
                </a:lnTo>
                <a:lnTo>
                  <a:pt x="441579" y="143103"/>
                </a:lnTo>
                <a:lnTo>
                  <a:pt x="430491" y="129946"/>
                </a:lnTo>
                <a:lnTo>
                  <a:pt x="416915" y="113817"/>
                </a:lnTo>
                <a:lnTo>
                  <a:pt x="416166" y="113411"/>
                </a:lnTo>
                <a:lnTo>
                  <a:pt x="416166" y="220916"/>
                </a:lnTo>
                <a:lnTo>
                  <a:pt x="257124" y="220916"/>
                </a:lnTo>
                <a:lnTo>
                  <a:pt x="267157" y="182422"/>
                </a:lnTo>
                <a:lnTo>
                  <a:pt x="286359" y="153847"/>
                </a:lnTo>
                <a:lnTo>
                  <a:pt x="312293" y="136067"/>
                </a:lnTo>
                <a:lnTo>
                  <a:pt x="342519" y="129946"/>
                </a:lnTo>
                <a:lnTo>
                  <a:pt x="373341" y="135813"/>
                </a:lnTo>
                <a:lnTo>
                  <a:pt x="396519" y="153149"/>
                </a:lnTo>
                <a:lnTo>
                  <a:pt x="411099" y="181635"/>
                </a:lnTo>
                <a:lnTo>
                  <a:pt x="416166" y="220916"/>
                </a:lnTo>
                <a:lnTo>
                  <a:pt x="416166" y="113411"/>
                </a:lnTo>
                <a:lnTo>
                  <a:pt x="383298" y="95465"/>
                </a:lnTo>
                <a:lnTo>
                  <a:pt x="341287" y="89103"/>
                </a:lnTo>
                <a:lnTo>
                  <a:pt x="300875" y="96126"/>
                </a:lnTo>
                <a:lnTo>
                  <a:pt x="264121" y="116497"/>
                </a:lnTo>
                <a:lnTo>
                  <a:pt x="234086" y="149123"/>
                </a:lnTo>
                <a:lnTo>
                  <a:pt x="213817" y="192951"/>
                </a:lnTo>
                <a:lnTo>
                  <a:pt x="206387" y="246900"/>
                </a:lnTo>
                <a:lnTo>
                  <a:pt x="213588" y="301574"/>
                </a:lnTo>
                <a:lnTo>
                  <a:pt x="233743" y="345490"/>
                </a:lnTo>
                <a:lnTo>
                  <a:pt x="264655" y="377850"/>
                </a:lnTo>
                <a:lnTo>
                  <a:pt x="304126" y="397865"/>
                </a:lnTo>
                <a:lnTo>
                  <a:pt x="349948" y="404710"/>
                </a:lnTo>
                <a:lnTo>
                  <a:pt x="379349" y="402488"/>
                </a:lnTo>
                <a:lnTo>
                  <a:pt x="405561" y="396201"/>
                </a:lnTo>
                <a:lnTo>
                  <a:pt x="428879" y="386435"/>
                </a:lnTo>
                <a:lnTo>
                  <a:pt x="449580" y="373761"/>
                </a:lnTo>
                <a:lnTo>
                  <a:pt x="443826" y="363245"/>
                </a:lnTo>
                <a:lnTo>
                  <a:pt x="431634" y="340969"/>
                </a:lnTo>
                <a:lnTo>
                  <a:pt x="415048" y="350456"/>
                </a:lnTo>
                <a:lnTo>
                  <a:pt x="396900" y="357441"/>
                </a:lnTo>
                <a:lnTo>
                  <a:pt x="377240" y="361772"/>
                </a:lnTo>
                <a:lnTo>
                  <a:pt x="356133" y="363245"/>
                </a:lnTo>
                <a:lnTo>
                  <a:pt x="317258" y="355892"/>
                </a:lnTo>
                <a:lnTo>
                  <a:pt x="286905" y="335089"/>
                </a:lnTo>
                <a:lnTo>
                  <a:pt x="266420" y="302679"/>
                </a:lnTo>
                <a:lnTo>
                  <a:pt x="257124" y="260515"/>
                </a:lnTo>
                <a:lnTo>
                  <a:pt x="459486" y="260515"/>
                </a:lnTo>
                <a:lnTo>
                  <a:pt x="460654" y="253174"/>
                </a:lnTo>
                <a:lnTo>
                  <a:pt x="461416" y="245821"/>
                </a:lnTo>
                <a:lnTo>
                  <a:pt x="461835" y="238239"/>
                </a:lnTo>
                <a:lnTo>
                  <a:pt x="461949" y="23020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418378" y="1808995"/>
            <a:ext cx="284480" cy="410209"/>
          </a:xfrm>
          <a:custGeom>
            <a:avLst/>
            <a:gdLst/>
            <a:ahLst/>
            <a:cxnLst/>
            <a:rect l="l" t="t" r="r" b="b"/>
            <a:pathLst>
              <a:path w="284480" h="410210">
                <a:moveTo>
                  <a:pt x="112894" y="87822"/>
                </a:moveTo>
                <a:lnTo>
                  <a:pt x="-13964" y="87822"/>
                </a:lnTo>
                <a:lnTo>
                  <a:pt x="-13964" y="493771"/>
                </a:lnTo>
                <a:lnTo>
                  <a:pt x="38016" y="493771"/>
                </a:lnTo>
                <a:lnTo>
                  <a:pt x="38016" y="322357"/>
                </a:lnTo>
                <a:lnTo>
                  <a:pt x="167509" y="322357"/>
                </a:lnTo>
                <a:lnTo>
                  <a:pt x="164257" y="316787"/>
                </a:lnTo>
                <a:lnTo>
                  <a:pt x="201705" y="301771"/>
                </a:lnTo>
                <a:lnTo>
                  <a:pt x="227514" y="280276"/>
                </a:lnTo>
                <a:lnTo>
                  <a:pt x="38016" y="280276"/>
                </a:lnTo>
                <a:lnTo>
                  <a:pt x="38016" y="129902"/>
                </a:lnTo>
                <a:lnTo>
                  <a:pt x="231703" y="129902"/>
                </a:lnTo>
                <a:lnTo>
                  <a:pt x="229005" y="125382"/>
                </a:lnTo>
                <a:lnTo>
                  <a:pt x="198817" y="103704"/>
                </a:lnTo>
                <a:lnTo>
                  <a:pt x="159539" y="91590"/>
                </a:lnTo>
                <a:lnTo>
                  <a:pt x="112894" y="87822"/>
                </a:lnTo>
                <a:close/>
              </a:path>
              <a:path w="284480" h="410210">
                <a:moveTo>
                  <a:pt x="167509" y="322357"/>
                </a:moveTo>
                <a:lnTo>
                  <a:pt x="111038" y="322357"/>
                </a:lnTo>
                <a:lnTo>
                  <a:pt x="208812" y="493771"/>
                </a:lnTo>
                <a:lnTo>
                  <a:pt x="267600" y="493771"/>
                </a:lnTo>
                <a:lnTo>
                  <a:pt x="167509" y="322357"/>
                </a:lnTo>
                <a:close/>
              </a:path>
              <a:path w="284480" h="410210">
                <a:moveTo>
                  <a:pt x="231703" y="129902"/>
                </a:moveTo>
                <a:lnTo>
                  <a:pt x="105468" y="129902"/>
                </a:lnTo>
                <a:lnTo>
                  <a:pt x="147374" y="133731"/>
                </a:lnTo>
                <a:lnTo>
                  <a:pt x="178025" y="146146"/>
                </a:lnTo>
                <a:lnTo>
                  <a:pt x="196841" y="168540"/>
                </a:lnTo>
                <a:lnTo>
                  <a:pt x="203242" y="202305"/>
                </a:lnTo>
                <a:lnTo>
                  <a:pt x="196841" y="236417"/>
                </a:lnTo>
                <a:lnTo>
                  <a:pt x="178025" y="260784"/>
                </a:lnTo>
                <a:lnTo>
                  <a:pt x="147374" y="275403"/>
                </a:lnTo>
                <a:lnTo>
                  <a:pt x="105468" y="280276"/>
                </a:lnTo>
                <a:lnTo>
                  <a:pt x="227514" y="280276"/>
                </a:lnTo>
                <a:lnTo>
                  <a:pt x="230393" y="277879"/>
                </a:lnTo>
                <a:lnTo>
                  <a:pt x="248755" y="244820"/>
                </a:lnTo>
                <a:lnTo>
                  <a:pt x="255224" y="202305"/>
                </a:lnTo>
                <a:lnTo>
                  <a:pt x="248382" y="157843"/>
                </a:lnTo>
                <a:lnTo>
                  <a:pt x="231703" y="12990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1753428" y="1789621"/>
            <a:ext cx="241935" cy="436880"/>
          </a:xfrm>
          <a:custGeom>
            <a:avLst/>
            <a:gdLst/>
            <a:ahLst/>
            <a:cxnLst/>
            <a:rect l="l" t="t" r="r" b="b"/>
            <a:pathLst>
              <a:path w="241935" h="436880">
                <a:moveTo>
                  <a:pt x="34099" y="212397"/>
                </a:moveTo>
                <a:lnTo>
                  <a:pt x="-17262" y="212397"/>
                </a:lnTo>
                <a:lnTo>
                  <a:pt x="-17262" y="402995"/>
                </a:lnTo>
                <a:lnTo>
                  <a:pt x="-11819" y="453738"/>
                </a:lnTo>
                <a:lnTo>
                  <a:pt x="4937" y="490558"/>
                </a:lnTo>
                <a:lnTo>
                  <a:pt x="33645" y="512991"/>
                </a:lnTo>
                <a:lnTo>
                  <a:pt x="74941" y="520571"/>
                </a:lnTo>
                <a:lnTo>
                  <a:pt x="103987" y="516674"/>
                </a:lnTo>
                <a:lnTo>
                  <a:pt x="129553" y="505642"/>
                </a:lnTo>
                <a:lnTo>
                  <a:pt x="152565" y="488460"/>
                </a:lnTo>
                <a:lnTo>
                  <a:pt x="164476" y="476016"/>
                </a:lnTo>
                <a:lnTo>
                  <a:pt x="91031" y="476016"/>
                </a:lnTo>
                <a:lnTo>
                  <a:pt x="65427" y="471375"/>
                </a:lnTo>
                <a:lnTo>
                  <a:pt x="47713" y="456987"/>
                </a:lnTo>
                <a:lnTo>
                  <a:pt x="37425" y="432157"/>
                </a:lnTo>
                <a:lnTo>
                  <a:pt x="34099" y="396187"/>
                </a:lnTo>
                <a:lnTo>
                  <a:pt x="34099" y="212397"/>
                </a:lnTo>
                <a:close/>
              </a:path>
              <a:path w="241935" h="436880">
                <a:moveTo>
                  <a:pt x="222221" y="466115"/>
                </a:moveTo>
                <a:lnTo>
                  <a:pt x="175810" y="466115"/>
                </a:lnTo>
                <a:lnTo>
                  <a:pt x="180141" y="513145"/>
                </a:lnTo>
                <a:lnTo>
                  <a:pt x="222221" y="513145"/>
                </a:lnTo>
                <a:lnTo>
                  <a:pt x="222221" y="466115"/>
                </a:lnTo>
                <a:close/>
              </a:path>
              <a:path w="241935" h="436880">
                <a:moveTo>
                  <a:pt x="222221" y="212397"/>
                </a:moveTo>
                <a:lnTo>
                  <a:pt x="170859" y="212397"/>
                </a:lnTo>
                <a:lnTo>
                  <a:pt x="170859" y="425272"/>
                </a:lnTo>
                <a:lnTo>
                  <a:pt x="150902" y="448082"/>
                </a:lnTo>
                <a:lnTo>
                  <a:pt x="131873" y="463871"/>
                </a:lnTo>
                <a:lnTo>
                  <a:pt x="112380" y="473047"/>
                </a:lnTo>
                <a:lnTo>
                  <a:pt x="91031" y="476016"/>
                </a:lnTo>
                <a:lnTo>
                  <a:pt x="164476" y="476016"/>
                </a:lnTo>
                <a:lnTo>
                  <a:pt x="173953" y="466115"/>
                </a:lnTo>
                <a:lnTo>
                  <a:pt x="222221" y="466115"/>
                </a:lnTo>
                <a:lnTo>
                  <a:pt x="222221" y="212397"/>
                </a:lnTo>
                <a:close/>
              </a:path>
              <a:path w="241935" h="436880">
                <a:moveTo>
                  <a:pt x="44619" y="88013"/>
                </a:moveTo>
                <a:lnTo>
                  <a:pt x="32213" y="90411"/>
                </a:lnTo>
                <a:lnTo>
                  <a:pt x="22419" y="96986"/>
                </a:lnTo>
                <a:lnTo>
                  <a:pt x="15989" y="106810"/>
                </a:lnTo>
                <a:lnTo>
                  <a:pt x="13678" y="118954"/>
                </a:lnTo>
                <a:lnTo>
                  <a:pt x="15989" y="131099"/>
                </a:lnTo>
                <a:lnTo>
                  <a:pt x="22419" y="140923"/>
                </a:lnTo>
                <a:lnTo>
                  <a:pt x="32213" y="147498"/>
                </a:lnTo>
                <a:lnTo>
                  <a:pt x="44619" y="149895"/>
                </a:lnTo>
                <a:lnTo>
                  <a:pt x="56667" y="147498"/>
                </a:lnTo>
                <a:lnTo>
                  <a:pt x="66278" y="140923"/>
                </a:lnTo>
                <a:lnTo>
                  <a:pt x="72640" y="131099"/>
                </a:lnTo>
                <a:lnTo>
                  <a:pt x="74941" y="118954"/>
                </a:lnTo>
                <a:lnTo>
                  <a:pt x="72640" y="106810"/>
                </a:lnTo>
                <a:lnTo>
                  <a:pt x="66278" y="96986"/>
                </a:lnTo>
                <a:lnTo>
                  <a:pt x="56667" y="90411"/>
                </a:lnTo>
                <a:lnTo>
                  <a:pt x="44619" y="88013"/>
                </a:lnTo>
                <a:close/>
              </a:path>
              <a:path w="241935" h="436880">
                <a:moveTo>
                  <a:pt x="163433" y="88013"/>
                </a:moveTo>
                <a:lnTo>
                  <a:pt x="151385" y="90411"/>
                </a:lnTo>
                <a:lnTo>
                  <a:pt x="141774" y="96986"/>
                </a:lnTo>
                <a:lnTo>
                  <a:pt x="135412" y="106810"/>
                </a:lnTo>
                <a:lnTo>
                  <a:pt x="133111" y="118954"/>
                </a:lnTo>
                <a:lnTo>
                  <a:pt x="135412" y="131099"/>
                </a:lnTo>
                <a:lnTo>
                  <a:pt x="141774" y="140923"/>
                </a:lnTo>
                <a:lnTo>
                  <a:pt x="151385" y="147498"/>
                </a:lnTo>
                <a:lnTo>
                  <a:pt x="163433" y="149895"/>
                </a:lnTo>
                <a:lnTo>
                  <a:pt x="175839" y="147498"/>
                </a:lnTo>
                <a:lnTo>
                  <a:pt x="185633" y="140923"/>
                </a:lnTo>
                <a:lnTo>
                  <a:pt x="192063" y="131099"/>
                </a:lnTo>
                <a:lnTo>
                  <a:pt x="194374" y="118954"/>
                </a:lnTo>
                <a:lnTo>
                  <a:pt x="192063" y="106810"/>
                </a:lnTo>
                <a:lnTo>
                  <a:pt x="185633" y="96986"/>
                </a:lnTo>
                <a:lnTo>
                  <a:pt x="175839" y="90411"/>
                </a:lnTo>
                <a:lnTo>
                  <a:pt x="163433" y="8801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064354" y="1907742"/>
            <a:ext cx="240665" cy="318770"/>
          </a:xfrm>
          <a:custGeom>
            <a:avLst/>
            <a:gdLst/>
            <a:ahLst/>
            <a:cxnLst/>
            <a:rect l="l" t="t" r="r" b="b"/>
            <a:pathLst>
              <a:path w="240664" h="318769">
                <a:moveTo>
                  <a:pt x="124480" y="86850"/>
                </a:moveTo>
                <a:lnTo>
                  <a:pt x="79717" y="93642"/>
                </a:lnTo>
                <a:lnTo>
                  <a:pt x="40092" y="113564"/>
                </a:lnTo>
                <a:lnTo>
                  <a:pt x="8369" y="145931"/>
                </a:lnTo>
                <a:lnTo>
                  <a:pt x="-12690" y="190060"/>
                </a:lnTo>
                <a:lnTo>
                  <a:pt x="-20324" y="245269"/>
                </a:lnTo>
                <a:lnTo>
                  <a:pt x="-13314" y="299874"/>
                </a:lnTo>
                <a:lnTo>
                  <a:pt x="6349" y="343637"/>
                </a:lnTo>
                <a:lnTo>
                  <a:pt x="36617" y="375816"/>
                </a:lnTo>
                <a:lnTo>
                  <a:pt x="75440" y="395668"/>
                </a:lnTo>
                <a:lnTo>
                  <a:pt x="120767" y="402450"/>
                </a:lnTo>
                <a:lnTo>
                  <a:pt x="147261" y="399936"/>
                </a:lnTo>
                <a:lnTo>
                  <a:pt x="172594" y="392549"/>
                </a:lnTo>
                <a:lnTo>
                  <a:pt x="196303" y="380521"/>
                </a:lnTo>
                <a:lnTo>
                  <a:pt x="217923" y="364083"/>
                </a:lnTo>
                <a:lnTo>
                  <a:pt x="195645" y="331286"/>
                </a:lnTo>
                <a:lnTo>
                  <a:pt x="180967" y="342521"/>
                </a:lnTo>
                <a:lnTo>
                  <a:pt x="164085" y="351552"/>
                </a:lnTo>
                <a:lnTo>
                  <a:pt x="145346" y="357566"/>
                </a:lnTo>
                <a:lnTo>
                  <a:pt x="125099" y="359752"/>
                </a:lnTo>
                <a:lnTo>
                  <a:pt x="87457" y="351523"/>
                </a:lnTo>
                <a:lnTo>
                  <a:pt x="58343" y="328269"/>
                </a:lnTo>
                <a:lnTo>
                  <a:pt x="39556" y="292135"/>
                </a:lnTo>
                <a:lnTo>
                  <a:pt x="32894" y="245269"/>
                </a:lnTo>
                <a:lnTo>
                  <a:pt x="39933" y="197948"/>
                </a:lnTo>
                <a:lnTo>
                  <a:pt x="59504" y="161418"/>
                </a:lnTo>
                <a:lnTo>
                  <a:pt x="89285" y="137884"/>
                </a:lnTo>
                <a:lnTo>
                  <a:pt x="126956" y="129549"/>
                </a:lnTo>
                <a:lnTo>
                  <a:pt x="144167" y="131241"/>
                </a:lnTo>
                <a:lnTo>
                  <a:pt x="159753" y="136124"/>
                </a:lnTo>
                <a:lnTo>
                  <a:pt x="173948" y="143908"/>
                </a:lnTo>
                <a:lnTo>
                  <a:pt x="186981" y="154302"/>
                </a:lnTo>
                <a:lnTo>
                  <a:pt x="212353" y="122123"/>
                </a:lnTo>
                <a:lnTo>
                  <a:pt x="195316" y="108258"/>
                </a:lnTo>
                <a:lnTo>
                  <a:pt x="175379" y="97061"/>
                </a:lnTo>
                <a:lnTo>
                  <a:pt x="151960" y="89577"/>
                </a:lnTo>
                <a:lnTo>
                  <a:pt x="124480" y="8685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336050" y="1862172"/>
            <a:ext cx="795655" cy="448309"/>
          </a:xfrm>
          <a:custGeom>
            <a:avLst/>
            <a:gdLst/>
            <a:ahLst/>
            <a:cxnLst/>
            <a:rect l="l" t="t" r="r" b="b"/>
            <a:pathLst>
              <a:path w="795655" h="448310">
                <a:moveTo>
                  <a:pt x="249999" y="440601"/>
                </a:moveTo>
                <a:lnTo>
                  <a:pt x="136753" y="261137"/>
                </a:lnTo>
                <a:lnTo>
                  <a:pt x="237007" y="139852"/>
                </a:lnTo>
                <a:lnTo>
                  <a:pt x="179451" y="139852"/>
                </a:lnTo>
                <a:lnTo>
                  <a:pt x="52590" y="297027"/>
                </a:lnTo>
                <a:lnTo>
                  <a:pt x="50736" y="297027"/>
                </a:lnTo>
                <a:lnTo>
                  <a:pt x="50736" y="0"/>
                </a:lnTo>
                <a:lnTo>
                  <a:pt x="0" y="0"/>
                </a:lnTo>
                <a:lnTo>
                  <a:pt x="0" y="440601"/>
                </a:lnTo>
                <a:lnTo>
                  <a:pt x="50736" y="440601"/>
                </a:lnTo>
                <a:lnTo>
                  <a:pt x="50736" y="361391"/>
                </a:lnTo>
                <a:lnTo>
                  <a:pt x="106438" y="296418"/>
                </a:lnTo>
                <a:lnTo>
                  <a:pt x="194310" y="440601"/>
                </a:lnTo>
                <a:lnTo>
                  <a:pt x="249999" y="440601"/>
                </a:lnTo>
                <a:close/>
              </a:path>
              <a:path w="795655" h="448310">
                <a:moveTo>
                  <a:pt x="497344" y="358292"/>
                </a:moveTo>
                <a:lnTo>
                  <a:pt x="468884" y="298348"/>
                </a:lnTo>
                <a:lnTo>
                  <a:pt x="405142" y="266712"/>
                </a:lnTo>
                <a:lnTo>
                  <a:pt x="379260" y="257035"/>
                </a:lnTo>
                <a:lnTo>
                  <a:pt x="359117" y="246367"/>
                </a:lnTo>
                <a:lnTo>
                  <a:pt x="346049" y="233032"/>
                </a:lnTo>
                <a:lnTo>
                  <a:pt x="341401" y="215353"/>
                </a:lnTo>
                <a:lnTo>
                  <a:pt x="344614" y="199186"/>
                </a:lnTo>
                <a:lnTo>
                  <a:pt x="354545" y="185331"/>
                </a:lnTo>
                <a:lnTo>
                  <a:pt x="371690" y="175666"/>
                </a:lnTo>
                <a:lnTo>
                  <a:pt x="396481" y="172034"/>
                </a:lnTo>
                <a:lnTo>
                  <a:pt x="415569" y="173621"/>
                </a:lnTo>
                <a:lnTo>
                  <a:pt x="433222" y="178295"/>
                </a:lnTo>
                <a:lnTo>
                  <a:pt x="449821" y="185864"/>
                </a:lnTo>
                <a:lnTo>
                  <a:pt x="465785" y="196164"/>
                </a:lnTo>
                <a:lnTo>
                  <a:pt x="489305" y="166458"/>
                </a:lnTo>
                <a:lnTo>
                  <a:pt x="470090" y="152793"/>
                </a:lnTo>
                <a:lnTo>
                  <a:pt x="447916" y="142024"/>
                </a:lnTo>
                <a:lnTo>
                  <a:pt x="423075" y="134962"/>
                </a:lnTo>
                <a:lnTo>
                  <a:pt x="395859" y="132422"/>
                </a:lnTo>
                <a:lnTo>
                  <a:pt x="351942" y="138976"/>
                </a:lnTo>
                <a:lnTo>
                  <a:pt x="319278" y="157022"/>
                </a:lnTo>
                <a:lnTo>
                  <a:pt x="298919" y="184111"/>
                </a:lnTo>
                <a:lnTo>
                  <a:pt x="291896" y="217817"/>
                </a:lnTo>
                <a:lnTo>
                  <a:pt x="299364" y="250075"/>
                </a:lnTo>
                <a:lnTo>
                  <a:pt x="319201" y="273977"/>
                </a:lnTo>
                <a:lnTo>
                  <a:pt x="347497" y="291617"/>
                </a:lnTo>
                <a:lnTo>
                  <a:pt x="380390" y="305079"/>
                </a:lnTo>
                <a:lnTo>
                  <a:pt x="405282" y="314744"/>
                </a:lnTo>
                <a:lnTo>
                  <a:pt x="426872" y="326275"/>
                </a:lnTo>
                <a:lnTo>
                  <a:pt x="442087" y="341274"/>
                </a:lnTo>
                <a:lnTo>
                  <a:pt x="447840" y="361391"/>
                </a:lnTo>
                <a:lnTo>
                  <a:pt x="444220" y="379603"/>
                </a:lnTo>
                <a:lnTo>
                  <a:pt x="433298" y="394347"/>
                </a:lnTo>
                <a:lnTo>
                  <a:pt x="414947" y="404202"/>
                </a:lnTo>
                <a:lnTo>
                  <a:pt x="389051" y="407797"/>
                </a:lnTo>
                <a:lnTo>
                  <a:pt x="362927" y="405726"/>
                </a:lnTo>
                <a:lnTo>
                  <a:pt x="339699" y="399529"/>
                </a:lnTo>
                <a:lnTo>
                  <a:pt x="318566" y="389267"/>
                </a:lnTo>
                <a:lnTo>
                  <a:pt x="298704" y="375005"/>
                </a:lnTo>
                <a:lnTo>
                  <a:pt x="275183" y="404710"/>
                </a:lnTo>
                <a:lnTo>
                  <a:pt x="298259" y="422960"/>
                </a:lnTo>
                <a:lnTo>
                  <a:pt x="325158" y="436575"/>
                </a:lnTo>
                <a:lnTo>
                  <a:pt x="355079" y="445084"/>
                </a:lnTo>
                <a:lnTo>
                  <a:pt x="387197" y="448030"/>
                </a:lnTo>
                <a:lnTo>
                  <a:pt x="434428" y="440880"/>
                </a:lnTo>
                <a:lnTo>
                  <a:pt x="468960" y="421500"/>
                </a:lnTo>
                <a:lnTo>
                  <a:pt x="490143" y="392938"/>
                </a:lnTo>
                <a:lnTo>
                  <a:pt x="497344" y="358292"/>
                </a:lnTo>
                <a:close/>
              </a:path>
              <a:path w="795655" h="448310">
                <a:moveTo>
                  <a:pt x="795375" y="273519"/>
                </a:moveTo>
                <a:lnTo>
                  <a:pt x="794372" y="264236"/>
                </a:lnTo>
                <a:lnTo>
                  <a:pt x="790194" y="225577"/>
                </a:lnTo>
                <a:lnTo>
                  <a:pt x="774992" y="186423"/>
                </a:lnTo>
                <a:lnTo>
                  <a:pt x="763905" y="173266"/>
                </a:lnTo>
                <a:lnTo>
                  <a:pt x="750328" y="157137"/>
                </a:lnTo>
                <a:lnTo>
                  <a:pt x="749579" y="156730"/>
                </a:lnTo>
                <a:lnTo>
                  <a:pt x="749579" y="264236"/>
                </a:lnTo>
                <a:lnTo>
                  <a:pt x="590537" y="264236"/>
                </a:lnTo>
                <a:lnTo>
                  <a:pt x="600583" y="225742"/>
                </a:lnTo>
                <a:lnTo>
                  <a:pt x="619785" y="197167"/>
                </a:lnTo>
                <a:lnTo>
                  <a:pt x="645706" y="179387"/>
                </a:lnTo>
                <a:lnTo>
                  <a:pt x="675932" y="173266"/>
                </a:lnTo>
                <a:lnTo>
                  <a:pt x="706767" y="179133"/>
                </a:lnTo>
                <a:lnTo>
                  <a:pt x="729932" y="196469"/>
                </a:lnTo>
                <a:lnTo>
                  <a:pt x="744512" y="224955"/>
                </a:lnTo>
                <a:lnTo>
                  <a:pt x="749579" y="264236"/>
                </a:lnTo>
                <a:lnTo>
                  <a:pt x="749579" y="156730"/>
                </a:lnTo>
                <a:lnTo>
                  <a:pt x="716711" y="138785"/>
                </a:lnTo>
                <a:lnTo>
                  <a:pt x="674700" y="132422"/>
                </a:lnTo>
                <a:lnTo>
                  <a:pt x="634288" y="139446"/>
                </a:lnTo>
                <a:lnTo>
                  <a:pt x="597535" y="159816"/>
                </a:lnTo>
                <a:lnTo>
                  <a:pt x="567499" y="192443"/>
                </a:lnTo>
                <a:lnTo>
                  <a:pt x="547230" y="236270"/>
                </a:lnTo>
                <a:lnTo>
                  <a:pt x="539800" y="290220"/>
                </a:lnTo>
                <a:lnTo>
                  <a:pt x="547001" y="344893"/>
                </a:lnTo>
                <a:lnTo>
                  <a:pt x="567169" y="388810"/>
                </a:lnTo>
                <a:lnTo>
                  <a:pt x="598081" y="421170"/>
                </a:lnTo>
                <a:lnTo>
                  <a:pt x="637540" y="441185"/>
                </a:lnTo>
                <a:lnTo>
                  <a:pt x="683361" y="448030"/>
                </a:lnTo>
                <a:lnTo>
                  <a:pt x="712762" y="445808"/>
                </a:lnTo>
                <a:lnTo>
                  <a:pt x="738974" y="439521"/>
                </a:lnTo>
                <a:lnTo>
                  <a:pt x="762292" y="429755"/>
                </a:lnTo>
                <a:lnTo>
                  <a:pt x="782993" y="417080"/>
                </a:lnTo>
                <a:lnTo>
                  <a:pt x="777240" y="406565"/>
                </a:lnTo>
                <a:lnTo>
                  <a:pt x="765048" y="384289"/>
                </a:lnTo>
                <a:lnTo>
                  <a:pt x="748461" y="393776"/>
                </a:lnTo>
                <a:lnTo>
                  <a:pt x="730313" y="400761"/>
                </a:lnTo>
                <a:lnTo>
                  <a:pt x="710653" y="405091"/>
                </a:lnTo>
                <a:lnTo>
                  <a:pt x="689546" y="406565"/>
                </a:lnTo>
                <a:lnTo>
                  <a:pt x="650671" y="399211"/>
                </a:lnTo>
                <a:lnTo>
                  <a:pt x="620318" y="378409"/>
                </a:lnTo>
                <a:lnTo>
                  <a:pt x="599833" y="345998"/>
                </a:lnTo>
                <a:lnTo>
                  <a:pt x="590537" y="303834"/>
                </a:lnTo>
                <a:lnTo>
                  <a:pt x="792899" y="303834"/>
                </a:lnTo>
                <a:lnTo>
                  <a:pt x="794067" y="296494"/>
                </a:lnTo>
                <a:lnTo>
                  <a:pt x="794829" y="289140"/>
                </a:lnTo>
                <a:lnTo>
                  <a:pt x="795248" y="281559"/>
                </a:lnTo>
                <a:lnTo>
                  <a:pt x="795375" y="27351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3219374" y="1785246"/>
            <a:ext cx="69215" cy="434340"/>
          </a:xfrm>
          <a:custGeom>
            <a:avLst/>
            <a:gdLst/>
            <a:ahLst/>
            <a:cxnLst/>
            <a:rect l="l" t="t" r="r" b="b"/>
            <a:pathLst>
              <a:path w="69214" h="434339">
                <a:moveTo>
                  <a:pt x="27711" y="216772"/>
                </a:moveTo>
                <a:lnTo>
                  <a:pt x="-23650" y="216772"/>
                </a:lnTo>
                <a:lnTo>
                  <a:pt x="-23650" y="517520"/>
                </a:lnTo>
                <a:lnTo>
                  <a:pt x="27711" y="517520"/>
                </a:lnTo>
                <a:lnTo>
                  <a:pt x="27711" y="216772"/>
                </a:lnTo>
                <a:close/>
              </a:path>
              <a:path w="69214" h="434339">
                <a:moveTo>
                  <a:pt x="2339" y="88056"/>
                </a:moveTo>
                <a:lnTo>
                  <a:pt x="-11332" y="90493"/>
                </a:lnTo>
                <a:lnTo>
                  <a:pt x="-22103" y="97339"/>
                </a:lnTo>
                <a:lnTo>
                  <a:pt x="-29162" y="107897"/>
                </a:lnTo>
                <a:lnTo>
                  <a:pt x="-31695" y="121473"/>
                </a:lnTo>
                <a:lnTo>
                  <a:pt x="-29162" y="135309"/>
                </a:lnTo>
                <a:lnTo>
                  <a:pt x="-22103" y="145839"/>
                </a:lnTo>
                <a:lnTo>
                  <a:pt x="-11332" y="152540"/>
                </a:lnTo>
                <a:lnTo>
                  <a:pt x="2339" y="154889"/>
                </a:lnTo>
                <a:lnTo>
                  <a:pt x="16011" y="152540"/>
                </a:lnTo>
                <a:lnTo>
                  <a:pt x="26783" y="145839"/>
                </a:lnTo>
                <a:lnTo>
                  <a:pt x="33841" y="135309"/>
                </a:lnTo>
                <a:lnTo>
                  <a:pt x="36375" y="121473"/>
                </a:lnTo>
                <a:lnTo>
                  <a:pt x="33841" y="107897"/>
                </a:lnTo>
                <a:lnTo>
                  <a:pt x="26783" y="97339"/>
                </a:lnTo>
                <a:lnTo>
                  <a:pt x="16011" y="90493"/>
                </a:lnTo>
                <a:lnTo>
                  <a:pt x="2339" y="8805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299929" y="1905492"/>
            <a:ext cx="462280" cy="405130"/>
          </a:xfrm>
          <a:custGeom>
            <a:avLst/>
            <a:gdLst/>
            <a:ahLst/>
            <a:cxnLst/>
            <a:rect l="l" t="t" r="r" b="b"/>
            <a:pathLst>
              <a:path w="462279" h="405130">
                <a:moveTo>
                  <a:pt x="187502" y="391706"/>
                </a:moveTo>
                <a:lnTo>
                  <a:pt x="176987" y="355206"/>
                </a:lnTo>
                <a:lnTo>
                  <a:pt x="167906" y="358711"/>
                </a:lnTo>
                <a:lnTo>
                  <a:pt x="159194" y="360997"/>
                </a:lnTo>
                <a:lnTo>
                  <a:pt x="150698" y="362254"/>
                </a:lnTo>
                <a:lnTo>
                  <a:pt x="142328" y="362623"/>
                </a:lnTo>
                <a:lnTo>
                  <a:pt x="120713" y="358775"/>
                </a:lnTo>
                <a:lnTo>
                  <a:pt x="106362" y="347548"/>
                </a:lnTo>
                <a:lnTo>
                  <a:pt x="98386" y="329476"/>
                </a:lnTo>
                <a:lnTo>
                  <a:pt x="95910" y="305079"/>
                </a:lnTo>
                <a:lnTo>
                  <a:pt x="95910" y="137998"/>
                </a:lnTo>
                <a:lnTo>
                  <a:pt x="177596" y="137998"/>
                </a:lnTo>
                <a:lnTo>
                  <a:pt x="177596" y="96532"/>
                </a:lnTo>
                <a:lnTo>
                  <a:pt x="95910" y="96532"/>
                </a:lnTo>
                <a:lnTo>
                  <a:pt x="95910" y="0"/>
                </a:lnTo>
                <a:lnTo>
                  <a:pt x="53213" y="0"/>
                </a:lnTo>
                <a:lnTo>
                  <a:pt x="47028" y="96532"/>
                </a:lnTo>
                <a:lnTo>
                  <a:pt x="0" y="99631"/>
                </a:lnTo>
                <a:lnTo>
                  <a:pt x="0" y="137998"/>
                </a:lnTo>
                <a:lnTo>
                  <a:pt x="44551" y="137998"/>
                </a:lnTo>
                <a:lnTo>
                  <a:pt x="44551" y="303834"/>
                </a:lnTo>
                <a:lnTo>
                  <a:pt x="48945" y="344919"/>
                </a:lnTo>
                <a:lnTo>
                  <a:pt x="63423" y="376783"/>
                </a:lnTo>
                <a:lnTo>
                  <a:pt x="89979" y="397383"/>
                </a:lnTo>
                <a:lnTo>
                  <a:pt x="130568" y="404710"/>
                </a:lnTo>
                <a:lnTo>
                  <a:pt x="145821" y="403720"/>
                </a:lnTo>
                <a:lnTo>
                  <a:pt x="160655" y="400989"/>
                </a:lnTo>
                <a:lnTo>
                  <a:pt x="174688" y="396875"/>
                </a:lnTo>
                <a:lnTo>
                  <a:pt x="187502" y="391706"/>
                </a:lnTo>
                <a:close/>
              </a:path>
              <a:path w="462279" h="405130">
                <a:moveTo>
                  <a:pt x="461949" y="230200"/>
                </a:moveTo>
                <a:lnTo>
                  <a:pt x="460946" y="220916"/>
                </a:lnTo>
                <a:lnTo>
                  <a:pt x="456768" y="182257"/>
                </a:lnTo>
                <a:lnTo>
                  <a:pt x="441579" y="143103"/>
                </a:lnTo>
                <a:lnTo>
                  <a:pt x="430491" y="129946"/>
                </a:lnTo>
                <a:lnTo>
                  <a:pt x="416902" y="113817"/>
                </a:lnTo>
                <a:lnTo>
                  <a:pt x="416153" y="113411"/>
                </a:lnTo>
                <a:lnTo>
                  <a:pt x="416153" y="220916"/>
                </a:lnTo>
                <a:lnTo>
                  <a:pt x="257124" y="220916"/>
                </a:lnTo>
                <a:lnTo>
                  <a:pt x="267157" y="182422"/>
                </a:lnTo>
                <a:lnTo>
                  <a:pt x="286359" y="153847"/>
                </a:lnTo>
                <a:lnTo>
                  <a:pt x="312293" y="136067"/>
                </a:lnTo>
                <a:lnTo>
                  <a:pt x="342519" y="129946"/>
                </a:lnTo>
                <a:lnTo>
                  <a:pt x="373341" y="135813"/>
                </a:lnTo>
                <a:lnTo>
                  <a:pt x="396506" y="153149"/>
                </a:lnTo>
                <a:lnTo>
                  <a:pt x="411086" y="181635"/>
                </a:lnTo>
                <a:lnTo>
                  <a:pt x="416153" y="220916"/>
                </a:lnTo>
                <a:lnTo>
                  <a:pt x="416153" y="113411"/>
                </a:lnTo>
                <a:lnTo>
                  <a:pt x="383298" y="95465"/>
                </a:lnTo>
                <a:lnTo>
                  <a:pt x="341274" y="89103"/>
                </a:lnTo>
                <a:lnTo>
                  <a:pt x="300875" y="96126"/>
                </a:lnTo>
                <a:lnTo>
                  <a:pt x="264121" y="116497"/>
                </a:lnTo>
                <a:lnTo>
                  <a:pt x="234073" y="149123"/>
                </a:lnTo>
                <a:lnTo>
                  <a:pt x="213817" y="192951"/>
                </a:lnTo>
                <a:lnTo>
                  <a:pt x="206375" y="246900"/>
                </a:lnTo>
                <a:lnTo>
                  <a:pt x="213588" y="301574"/>
                </a:lnTo>
                <a:lnTo>
                  <a:pt x="233743" y="345490"/>
                </a:lnTo>
                <a:lnTo>
                  <a:pt x="264655" y="377850"/>
                </a:lnTo>
                <a:lnTo>
                  <a:pt x="304114" y="397865"/>
                </a:lnTo>
                <a:lnTo>
                  <a:pt x="349948" y="404710"/>
                </a:lnTo>
                <a:lnTo>
                  <a:pt x="379349" y="402488"/>
                </a:lnTo>
                <a:lnTo>
                  <a:pt x="405561" y="396201"/>
                </a:lnTo>
                <a:lnTo>
                  <a:pt x="428866" y="386435"/>
                </a:lnTo>
                <a:lnTo>
                  <a:pt x="449567" y="373761"/>
                </a:lnTo>
                <a:lnTo>
                  <a:pt x="443814" y="363245"/>
                </a:lnTo>
                <a:lnTo>
                  <a:pt x="431622" y="340969"/>
                </a:lnTo>
                <a:lnTo>
                  <a:pt x="415048" y="350456"/>
                </a:lnTo>
                <a:lnTo>
                  <a:pt x="396900" y="357441"/>
                </a:lnTo>
                <a:lnTo>
                  <a:pt x="377240" y="361772"/>
                </a:lnTo>
                <a:lnTo>
                  <a:pt x="356133" y="363245"/>
                </a:lnTo>
                <a:lnTo>
                  <a:pt x="317246" y="355892"/>
                </a:lnTo>
                <a:lnTo>
                  <a:pt x="286905" y="335089"/>
                </a:lnTo>
                <a:lnTo>
                  <a:pt x="266407" y="302679"/>
                </a:lnTo>
                <a:lnTo>
                  <a:pt x="257124" y="260515"/>
                </a:lnTo>
                <a:lnTo>
                  <a:pt x="459473" y="260515"/>
                </a:lnTo>
                <a:lnTo>
                  <a:pt x="460641" y="253174"/>
                </a:lnTo>
                <a:lnTo>
                  <a:pt x="461403" y="245821"/>
                </a:lnTo>
                <a:lnTo>
                  <a:pt x="461822" y="238239"/>
                </a:lnTo>
                <a:lnTo>
                  <a:pt x="461949" y="23020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47700" y="8679278"/>
            <a:ext cx="253365" cy="240665"/>
          </a:xfrm>
          <a:custGeom>
            <a:avLst/>
            <a:gdLst/>
            <a:ahLst/>
            <a:cxnLst/>
            <a:rect l="l" t="t" r="r" b="b"/>
            <a:pathLst>
              <a:path w="253365" h="240665">
                <a:moveTo>
                  <a:pt x="165773" y="214566"/>
                </a:moveTo>
                <a:lnTo>
                  <a:pt x="38138" y="214566"/>
                </a:lnTo>
                <a:lnTo>
                  <a:pt x="164680" y="18338"/>
                </a:lnTo>
                <a:lnTo>
                  <a:pt x="164680" y="0"/>
                </a:lnTo>
                <a:lnTo>
                  <a:pt x="11366" y="0"/>
                </a:lnTo>
                <a:lnTo>
                  <a:pt x="11366" y="26047"/>
                </a:lnTo>
                <a:lnTo>
                  <a:pt x="126161" y="26047"/>
                </a:lnTo>
                <a:lnTo>
                  <a:pt x="0" y="222262"/>
                </a:lnTo>
                <a:lnTo>
                  <a:pt x="0" y="240601"/>
                </a:lnTo>
                <a:lnTo>
                  <a:pt x="165773" y="240601"/>
                </a:lnTo>
                <a:lnTo>
                  <a:pt x="165773" y="214566"/>
                </a:lnTo>
                <a:close/>
              </a:path>
              <a:path w="253365" h="240665">
                <a:moveTo>
                  <a:pt x="252806" y="136804"/>
                </a:moveTo>
                <a:lnTo>
                  <a:pt x="168452" y="136804"/>
                </a:lnTo>
                <a:lnTo>
                  <a:pt x="168452" y="160286"/>
                </a:lnTo>
                <a:lnTo>
                  <a:pt x="252806" y="160286"/>
                </a:lnTo>
                <a:lnTo>
                  <a:pt x="252806" y="13680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959066" y="8659151"/>
            <a:ext cx="292473" cy="247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7" name="object 27"/>
          <p:cNvGrpSpPr/>
          <p:nvPr/>
        </p:nvGrpSpPr>
        <p:grpSpPr>
          <a:xfrm>
            <a:off x="1303026" y="8638152"/>
            <a:ext cx="200025" cy="268605"/>
            <a:chOff x="1303026" y="8638152"/>
            <a:chExt cx="200025" cy="268605"/>
          </a:xfrm>
        </p:grpSpPr>
        <p:sp>
          <p:nvSpPr>
            <p:cNvPr id="28" name="object 28"/>
            <p:cNvSpPr/>
            <p:nvPr/>
          </p:nvSpPr>
          <p:spPr>
            <a:xfrm>
              <a:off x="1303026" y="8638152"/>
              <a:ext cx="50165" cy="268605"/>
            </a:xfrm>
            <a:custGeom>
              <a:avLst/>
              <a:gdLst/>
              <a:ahLst/>
              <a:cxnLst/>
              <a:rect l="l" t="t" r="r" b="b"/>
              <a:pathLst>
                <a:path w="50165" h="268604">
                  <a:moveTo>
                    <a:pt x="17612" y="20588"/>
                  </a:moveTo>
                  <a:lnTo>
                    <a:pt x="-12828" y="20588"/>
                  </a:lnTo>
                  <a:lnTo>
                    <a:pt x="-12828" y="245778"/>
                  </a:lnTo>
                  <a:lnTo>
                    <a:pt x="-11040" y="262913"/>
                  </a:lnTo>
                  <a:lnTo>
                    <a:pt x="-5401" y="275577"/>
                  </a:lnTo>
                  <a:lnTo>
                    <a:pt x="4500" y="283428"/>
                  </a:lnTo>
                  <a:lnTo>
                    <a:pt x="19079" y="286122"/>
                  </a:lnTo>
                  <a:lnTo>
                    <a:pt x="26781" y="286122"/>
                  </a:lnTo>
                  <a:lnTo>
                    <a:pt x="32282" y="285022"/>
                  </a:lnTo>
                  <a:lnTo>
                    <a:pt x="36684" y="282821"/>
                  </a:lnTo>
                  <a:lnTo>
                    <a:pt x="32649" y="260082"/>
                  </a:lnTo>
                  <a:lnTo>
                    <a:pt x="29715" y="260815"/>
                  </a:lnTo>
                  <a:lnTo>
                    <a:pt x="21646" y="260815"/>
                  </a:lnTo>
                  <a:lnTo>
                    <a:pt x="17612" y="257515"/>
                  </a:lnTo>
                  <a:lnTo>
                    <a:pt x="17612" y="2058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380404" y="8740813"/>
              <a:ext cx="122540" cy="16106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/>
          <p:nvPr/>
        </p:nvSpPr>
        <p:spPr>
          <a:xfrm>
            <a:off x="1615612" y="8680349"/>
            <a:ext cx="139744" cy="2259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1" name="object 31"/>
          <p:cNvGrpSpPr/>
          <p:nvPr/>
        </p:nvGrpSpPr>
        <p:grpSpPr>
          <a:xfrm>
            <a:off x="1803779" y="8736794"/>
            <a:ext cx="222250" cy="169545"/>
            <a:chOff x="1803779" y="8736794"/>
            <a:chExt cx="222250" cy="169545"/>
          </a:xfrm>
        </p:grpSpPr>
        <p:sp>
          <p:nvSpPr>
            <p:cNvPr id="32" name="object 32"/>
            <p:cNvSpPr/>
            <p:nvPr/>
          </p:nvSpPr>
          <p:spPr>
            <a:xfrm>
              <a:off x="1803779" y="8797056"/>
              <a:ext cx="85725" cy="24130"/>
            </a:xfrm>
            <a:custGeom>
              <a:avLst/>
              <a:gdLst/>
              <a:ahLst/>
              <a:cxnLst/>
              <a:rect l="l" t="t" r="r" b="b"/>
              <a:pathLst>
                <a:path w="85725" h="24129">
                  <a:moveTo>
                    <a:pt x="66596" y="19023"/>
                  </a:moveTo>
                  <a:lnTo>
                    <a:pt x="-17758" y="19023"/>
                  </a:lnTo>
                  <a:lnTo>
                    <a:pt x="-17758" y="42496"/>
                  </a:lnTo>
                  <a:lnTo>
                    <a:pt x="66596" y="42496"/>
                  </a:lnTo>
                  <a:lnTo>
                    <a:pt x="66596" y="1902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912271" y="8736794"/>
              <a:ext cx="113275" cy="16953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/>
          <p:cNvSpPr/>
          <p:nvPr/>
        </p:nvSpPr>
        <p:spPr>
          <a:xfrm>
            <a:off x="2072917" y="8736794"/>
            <a:ext cx="133855" cy="16953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5" name="object 35"/>
          <p:cNvGrpSpPr/>
          <p:nvPr/>
        </p:nvGrpSpPr>
        <p:grpSpPr>
          <a:xfrm>
            <a:off x="2261898" y="8644819"/>
            <a:ext cx="157480" cy="261620"/>
            <a:chOff x="2261898" y="8644819"/>
            <a:chExt cx="157480" cy="261620"/>
          </a:xfrm>
        </p:grpSpPr>
        <p:sp>
          <p:nvSpPr>
            <p:cNvPr id="36" name="object 36"/>
            <p:cNvSpPr/>
            <p:nvPr/>
          </p:nvSpPr>
          <p:spPr>
            <a:xfrm>
              <a:off x="2261898" y="8644819"/>
              <a:ext cx="41275" cy="257175"/>
            </a:xfrm>
            <a:custGeom>
              <a:avLst/>
              <a:gdLst/>
              <a:ahLst/>
              <a:cxnLst/>
              <a:rect l="l" t="t" r="r" b="b"/>
              <a:pathLst>
                <a:path w="41275" h="257175">
                  <a:moveTo>
                    <a:pt x="12940" y="96808"/>
                  </a:moveTo>
                  <a:lnTo>
                    <a:pt x="-17501" y="96808"/>
                  </a:lnTo>
                  <a:lnTo>
                    <a:pt x="-17501" y="275053"/>
                  </a:lnTo>
                  <a:lnTo>
                    <a:pt x="12940" y="275053"/>
                  </a:lnTo>
                  <a:lnTo>
                    <a:pt x="12940" y="96808"/>
                  </a:lnTo>
                  <a:close/>
                </a:path>
                <a:path w="41275" h="257175">
                  <a:moveTo>
                    <a:pt x="-2097" y="20522"/>
                  </a:moveTo>
                  <a:lnTo>
                    <a:pt x="-10200" y="21966"/>
                  </a:lnTo>
                  <a:lnTo>
                    <a:pt x="-16584" y="26023"/>
                  </a:lnTo>
                  <a:lnTo>
                    <a:pt x="-20767" y="32281"/>
                  </a:lnTo>
                  <a:lnTo>
                    <a:pt x="-22268" y="40327"/>
                  </a:lnTo>
                  <a:lnTo>
                    <a:pt x="-20767" y="48527"/>
                  </a:lnTo>
                  <a:lnTo>
                    <a:pt x="-16584" y="54768"/>
                  </a:lnTo>
                  <a:lnTo>
                    <a:pt x="-10200" y="58739"/>
                  </a:lnTo>
                  <a:lnTo>
                    <a:pt x="-2097" y="60132"/>
                  </a:lnTo>
                  <a:lnTo>
                    <a:pt x="6006" y="58739"/>
                  </a:lnTo>
                  <a:lnTo>
                    <a:pt x="12389" y="54768"/>
                  </a:lnTo>
                  <a:lnTo>
                    <a:pt x="16573" y="48527"/>
                  </a:lnTo>
                  <a:lnTo>
                    <a:pt x="18074" y="40327"/>
                  </a:lnTo>
                  <a:lnTo>
                    <a:pt x="16573" y="32281"/>
                  </a:lnTo>
                  <a:lnTo>
                    <a:pt x="12389" y="26023"/>
                  </a:lnTo>
                  <a:lnTo>
                    <a:pt x="6006" y="21966"/>
                  </a:lnTo>
                  <a:lnTo>
                    <a:pt x="-2097" y="2052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331535" y="8683080"/>
              <a:ext cx="87834" cy="22324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/>
          <p:nvPr/>
        </p:nvSpPr>
        <p:spPr>
          <a:xfrm>
            <a:off x="2446693" y="8665347"/>
            <a:ext cx="238760" cy="337185"/>
          </a:xfrm>
          <a:custGeom>
            <a:avLst/>
            <a:gdLst/>
            <a:ahLst/>
            <a:cxnLst/>
            <a:rect l="l" t="t" r="r" b="b"/>
            <a:pathLst>
              <a:path w="238760" h="337184">
                <a:moveTo>
                  <a:pt x="35217" y="76288"/>
                </a:moveTo>
                <a:lnTo>
                  <a:pt x="4775" y="76288"/>
                </a:lnTo>
                <a:lnTo>
                  <a:pt x="4775" y="254533"/>
                </a:lnTo>
                <a:lnTo>
                  <a:pt x="35217" y="254533"/>
                </a:lnTo>
                <a:lnTo>
                  <a:pt x="35217" y="76288"/>
                </a:lnTo>
                <a:close/>
              </a:path>
              <a:path w="238760" h="337184">
                <a:moveTo>
                  <a:pt x="40347" y="19812"/>
                </a:moveTo>
                <a:lnTo>
                  <a:pt x="38849" y="11760"/>
                </a:lnTo>
                <a:lnTo>
                  <a:pt x="34658" y="5499"/>
                </a:lnTo>
                <a:lnTo>
                  <a:pt x="28282" y="1447"/>
                </a:lnTo>
                <a:lnTo>
                  <a:pt x="20180" y="0"/>
                </a:lnTo>
                <a:lnTo>
                  <a:pt x="12077" y="1447"/>
                </a:lnTo>
                <a:lnTo>
                  <a:pt x="5689" y="5499"/>
                </a:lnTo>
                <a:lnTo>
                  <a:pt x="1498" y="11760"/>
                </a:lnTo>
                <a:lnTo>
                  <a:pt x="0" y="19812"/>
                </a:lnTo>
                <a:lnTo>
                  <a:pt x="1498" y="28003"/>
                </a:lnTo>
                <a:lnTo>
                  <a:pt x="5689" y="34251"/>
                </a:lnTo>
                <a:lnTo>
                  <a:pt x="12077" y="38214"/>
                </a:lnTo>
                <a:lnTo>
                  <a:pt x="20180" y="39611"/>
                </a:lnTo>
                <a:lnTo>
                  <a:pt x="28282" y="38214"/>
                </a:lnTo>
                <a:lnTo>
                  <a:pt x="34658" y="34251"/>
                </a:lnTo>
                <a:lnTo>
                  <a:pt x="38849" y="28003"/>
                </a:lnTo>
                <a:lnTo>
                  <a:pt x="40347" y="19812"/>
                </a:lnTo>
                <a:close/>
              </a:path>
              <a:path w="238760" h="337184">
                <a:moveTo>
                  <a:pt x="238366" y="274701"/>
                </a:moveTo>
                <a:lnTo>
                  <a:pt x="234442" y="255676"/>
                </a:lnTo>
                <a:lnTo>
                  <a:pt x="233438" y="254533"/>
                </a:lnTo>
                <a:lnTo>
                  <a:pt x="222732" y="242430"/>
                </a:lnTo>
                <a:lnTo>
                  <a:pt x="208648" y="236842"/>
                </a:lnTo>
                <a:lnTo>
                  <a:pt x="208648" y="279476"/>
                </a:lnTo>
                <a:lnTo>
                  <a:pt x="204635" y="292823"/>
                </a:lnTo>
                <a:lnTo>
                  <a:pt x="193243" y="304317"/>
                </a:lnTo>
                <a:lnTo>
                  <a:pt x="175539" y="312381"/>
                </a:lnTo>
                <a:lnTo>
                  <a:pt x="152539" y="315417"/>
                </a:lnTo>
                <a:lnTo>
                  <a:pt x="130848" y="313283"/>
                </a:lnTo>
                <a:lnTo>
                  <a:pt x="114579" y="307162"/>
                </a:lnTo>
                <a:lnTo>
                  <a:pt x="104368" y="297472"/>
                </a:lnTo>
                <a:lnTo>
                  <a:pt x="100825" y="284607"/>
                </a:lnTo>
                <a:lnTo>
                  <a:pt x="101879" y="276860"/>
                </a:lnTo>
                <a:lnTo>
                  <a:pt x="105181" y="269151"/>
                </a:lnTo>
                <a:lnTo>
                  <a:pt x="110883" y="261658"/>
                </a:lnTo>
                <a:lnTo>
                  <a:pt x="119164" y="254533"/>
                </a:lnTo>
                <a:lnTo>
                  <a:pt x="126860" y="256730"/>
                </a:lnTo>
                <a:lnTo>
                  <a:pt x="135305" y="257467"/>
                </a:lnTo>
                <a:lnTo>
                  <a:pt x="172707" y="257467"/>
                </a:lnTo>
                <a:lnTo>
                  <a:pt x="188226" y="258584"/>
                </a:lnTo>
                <a:lnTo>
                  <a:pt x="199478" y="262280"/>
                </a:lnTo>
                <a:lnTo>
                  <a:pt x="206336" y="269074"/>
                </a:lnTo>
                <a:lnTo>
                  <a:pt x="208648" y="279476"/>
                </a:lnTo>
                <a:lnTo>
                  <a:pt x="208648" y="236842"/>
                </a:lnTo>
                <a:lnTo>
                  <a:pt x="203238" y="234683"/>
                </a:lnTo>
                <a:lnTo>
                  <a:pt x="176009" y="232156"/>
                </a:lnTo>
                <a:lnTo>
                  <a:pt x="141541" y="232156"/>
                </a:lnTo>
                <a:lnTo>
                  <a:pt x="126606" y="230733"/>
                </a:lnTo>
                <a:lnTo>
                  <a:pt x="117005" y="226745"/>
                </a:lnTo>
                <a:lnTo>
                  <a:pt x="111874" y="220713"/>
                </a:lnTo>
                <a:lnTo>
                  <a:pt x="110363" y="213093"/>
                </a:lnTo>
                <a:lnTo>
                  <a:pt x="110363" y="203187"/>
                </a:lnTo>
                <a:lnTo>
                  <a:pt x="115125" y="197319"/>
                </a:lnTo>
                <a:lnTo>
                  <a:pt x="121729" y="191820"/>
                </a:lnTo>
                <a:lnTo>
                  <a:pt x="128028" y="194487"/>
                </a:lnTo>
                <a:lnTo>
                  <a:pt x="134658" y="196443"/>
                </a:lnTo>
                <a:lnTo>
                  <a:pt x="141427" y="197650"/>
                </a:lnTo>
                <a:lnTo>
                  <a:pt x="148132" y="198056"/>
                </a:lnTo>
                <a:lnTo>
                  <a:pt x="173659" y="193725"/>
                </a:lnTo>
                <a:lnTo>
                  <a:pt x="176860" y="191820"/>
                </a:lnTo>
                <a:lnTo>
                  <a:pt x="194398" y="181368"/>
                </a:lnTo>
                <a:lnTo>
                  <a:pt x="197142" y="177507"/>
                </a:lnTo>
                <a:lnTo>
                  <a:pt x="208330" y="161848"/>
                </a:lnTo>
                <a:lnTo>
                  <a:pt x="213423" y="136067"/>
                </a:lnTo>
                <a:lnTo>
                  <a:pt x="212369" y="125183"/>
                </a:lnTo>
                <a:lnTo>
                  <a:pt x="209435" y="115303"/>
                </a:lnTo>
                <a:lnTo>
                  <a:pt x="204914" y="106718"/>
                </a:lnTo>
                <a:lnTo>
                  <a:pt x="199123" y="99758"/>
                </a:lnTo>
                <a:lnTo>
                  <a:pt x="235432" y="99758"/>
                </a:lnTo>
                <a:lnTo>
                  <a:pt x="235432" y="93891"/>
                </a:lnTo>
                <a:lnTo>
                  <a:pt x="235432" y="76288"/>
                </a:lnTo>
                <a:lnTo>
                  <a:pt x="185915" y="76288"/>
                </a:lnTo>
                <a:lnTo>
                  <a:pt x="185915" y="135331"/>
                </a:lnTo>
                <a:lnTo>
                  <a:pt x="182905" y="152908"/>
                </a:lnTo>
                <a:lnTo>
                  <a:pt x="174726" y="166192"/>
                </a:lnTo>
                <a:lnTo>
                  <a:pt x="162699" y="174586"/>
                </a:lnTo>
                <a:lnTo>
                  <a:pt x="148132" y="177507"/>
                </a:lnTo>
                <a:lnTo>
                  <a:pt x="133565" y="174586"/>
                </a:lnTo>
                <a:lnTo>
                  <a:pt x="121551" y="166192"/>
                </a:lnTo>
                <a:lnTo>
                  <a:pt x="113372" y="152908"/>
                </a:lnTo>
                <a:lnTo>
                  <a:pt x="110363" y="135331"/>
                </a:lnTo>
                <a:lnTo>
                  <a:pt x="113322" y="117868"/>
                </a:lnTo>
                <a:lnTo>
                  <a:pt x="148132" y="93891"/>
                </a:lnTo>
                <a:lnTo>
                  <a:pt x="182956" y="118033"/>
                </a:lnTo>
                <a:lnTo>
                  <a:pt x="185915" y="135331"/>
                </a:lnTo>
                <a:lnTo>
                  <a:pt x="185915" y="76288"/>
                </a:lnTo>
                <a:lnTo>
                  <a:pt x="173443" y="76288"/>
                </a:lnTo>
                <a:lnTo>
                  <a:pt x="168097" y="74510"/>
                </a:lnTo>
                <a:lnTo>
                  <a:pt x="162026" y="73126"/>
                </a:lnTo>
                <a:lnTo>
                  <a:pt x="155346" y="72212"/>
                </a:lnTo>
                <a:lnTo>
                  <a:pt x="148132" y="71882"/>
                </a:lnTo>
                <a:lnTo>
                  <a:pt x="122326" y="76327"/>
                </a:lnTo>
                <a:lnTo>
                  <a:pt x="100965" y="89027"/>
                </a:lnTo>
                <a:lnTo>
                  <a:pt x="86398" y="109016"/>
                </a:lnTo>
                <a:lnTo>
                  <a:pt x="81026" y="135331"/>
                </a:lnTo>
                <a:lnTo>
                  <a:pt x="82981" y="150482"/>
                </a:lnTo>
                <a:lnTo>
                  <a:pt x="88176" y="163753"/>
                </a:lnTo>
                <a:lnTo>
                  <a:pt x="95567" y="174840"/>
                </a:lnTo>
                <a:lnTo>
                  <a:pt x="104127" y="183375"/>
                </a:lnTo>
                <a:lnTo>
                  <a:pt x="104127" y="184848"/>
                </a:lnTo>
                <a:lnTo>
                  <a:pt x="97218" y="190525"/>
                </a:lnTo>
                <a:lnTo>
                  <a:pt x="90970" y="198056"/>
                </a:lnTo>
                <a:lnTo>
                  <a:pt x="86436" y="207238"/>
                </a:lnTo>
                <a:lnTo>
                  <a:pt x="84683" y="217855"/>
                </a:lnTo>
                <a:lnTo>
                  <a:pt x="85915" y="227495"/>
                </a:lnTo>
                <a:lnTo>
                  <a:pt x="89268" y="235508"/>
                </a:lnTo>
                <a:lnTo>
                  <a:pt x="94284" y="241947"/>
                </a:lnTo>
                <a:lnTo>
                  <a:pt x="100457" y="246837"/>
                </a:lnTo>
                <a:lnTo>
                  <a:pt x="100457" y="248297"/>
                </a:lnTo>
                <a:lnTo>
                  <a:pt x="89585" y="257124"/>
                </a:lnTo>
                <a:lnTo>
                  <a:pt x="81381" y="266954"/>
                </a:lnTo>
                <a:lnTo>
                  <a:pt x="76212" y="277545"/>
                </a:lnTo>
                <a:lnTo>
                  <a:pt x="74422" y="288645"/>
                </a:lnTo>
                <a:lnTo>
                  <a:pt x="79794" y="309143"/>
                </a:lnTo>
                <a:lnTo>
                  <a:pt x="94907" y="324218"/>
                </a:lnTo>
                <a:lnTo>
                  <a:pt x="118211" y="333514"/>
                </a:lnTo>
                <a:lnTo>
                  <a:pt x="148132" y="336689"/>
                </a:lnTo>
                <a:lnTo>
                  <a:pt x="185597" y="331698"/>
                </a:lnTo>
                <a:lnTo>
                  <a:pt x="214020" y="318211"/>
                </a:lnTo>
                <a:lnTo>
                  <a:pt x="216573" y="315417"/>
                </a:lnTo>
                <a:lnTo>
                  <a:pt x="232054" y="298475"/>
                </a:lnTo>
                <a:lnTo>
                  <a:pt x="238366" y="27470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9" name="object 39"/>
          <p:cNvGrpSpPr/>
          <p:nvPr/>
        </p:nvGrpSpPr>
        <p:grpSpPr>
          <a:xfrm>
            <a:off x="666741" y="9093011"/>
            <a:ext cx="657860" cy="241300"/>
            <a:chOff x="666741" y="9093011"/>
            <a:chExt cx="657860" cy="241300"/>
          </a:xfrm>
        </p:grpSpPr>
        <p:sp>
          <p:nvSpPr>
            <p:cNvPr id="40" name="object 40"/>
            <p:cNvSpPr/>
            <p:nvPr/>
          </p:nvSpPr>
          <p:spPr>
            <a:xfrm>
              <a:off x="666741" y="9093011"/>
              <a:ext cx="314475" cy="23631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011145" y="9102713"/>
              <a:ext cx="142027" cy="23106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183718" y="9163525"/>
              <a:ext cx="140650" cy="16580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/>
          <p:cNvGrpSpPr/>
          <p:nvPr/>
        </p:nvGrpSpPr>
        <p:grpSpPr>
          <a:xfrm>
            <a:off x="1363884" y="9088566"/>
            <a:ext cx="768350" cy="245745"/>
            <a:chOff x="1363884" y="9088566"/>
            <a:chExt cx="768350" cy="245745"/>
          </a:xfrm>
        </p:grpSpPr>
        <p:sp>
          <p:nvSpPr>
            <p:cNvPr id="44" name="object 44"/>
            <p:cNvSpPr/>
            <p:nvPr/>
          </p:nvSpPr>
          <p:spPr>
            <a:xfrm>
              <a:off x="1548124" y="9102713"/>
              <a:ext cx="137293" cy="23106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363884" y="9088566"/>
              <a:ext cx="153718" cy="24076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723623" y="9107191"/>
              <a:ext cx="137964" cy="22214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901974" y="9159058"/>
              <a:ext cx="230127" cy="17027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/>
          <p:cNvSpPr/>
          <p:nvPr/>
        </p:nvSpPr>
        <p:spPr>
          <a:xfrm>
            <a:off x="2203892" y="9159057"/>
            <a:ext cx="224979" cy="17027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2494662" y="9286734"/>
            <a:ext cx="56515" cy="106045"/>
          </a:xfrm>
          <a:custGeom>
            <a:avLst/>
            <a:gdLst/>
            <a:ahLst/>
            <a:cxnLst/>
            <a:rect l="l" t="t" r="r" b="b"/>
            <a:pathLst>
              <a:path w="56514" h="106045">
                <a:moveTo>
                  <a:pt x="5513" y="14202"/>
                </a:moveTo>
                <a:lnTo>
                  <a:pt x="-3087" y="15669"/>
                </a:lnTo>
                <a:lnTo>
                  <a:pt x="-10211" y="19887"/>
                </a:lnTo>
                <a:lnTo>
                  <a:pt x="-15064" y="26580"/>
                </a:lnTo>
                <a:lnTo>
                  <a:pt x="-16858" y="35474"/>
                </a:lnTo>
                <a:lnTo>
                  <a:pt x="-15128" y="44678"/>
                </a:lnTo>
                <a:lnTo>
                  <a:pt x="-10440" y="51337"/>
                </a:lnTo>
                <a:lnTo>
                  <a:pt x="-3552" y="55382"/>
                </a:lnTo>
                <a:lnTo>
                  <a:pt x="4780" y="56746"/>
                </a:lnTo>
                <a:lnTo>
                  <a:pt x="7347" y="56746"/>
                </a:lnTo>
                <a:lnTo>
                  <a:pt x="8814" y="56379"/>
                </a:lnTo>
                <a:lnTo>
                  <a:pt x="6539" y="70282"/>
                </a:lnTo>
                <a:lnTo>
                  <a:pt x="-33" y="82603"/>
                </a:lnTo>
                <a:lnTo>
                  <a:pt x="-10526" y="92998"/>
                </a:lnTo>
                <a:lnTo>
                  <a:pt x="-24560" y="101124"/>
                </a:lnTo>
                <a:lnTo>
                  <a:pt x="-17225" y="118729"/>
                </a:lnTo>
                <a:lnTo>
                  <a:pt x="3026" y="107342"/>
                </a:lnTo>
                <a:lnTo>
                  <a:pt x="18258" y="91726"/>
                </a:lnTo>
                <a:lnTo>
                  <a:pt x="27851" y="72465"/>
                </a:lnTo>
                <a:lnTo>
                  <a:pt x="31186" y="50145"/>
                </a:lnTo>
                <a:lnTo>
                  <a:pt x="29444" y="35090"/>
                </a:lnTo>
                <a:lnTo>
                  <a:pt x="24401" y="23784"/>
                </a:lnTo>
                <a:lnTo>
                  <a:pt x="16333" y="16672"/>
                </a:lnTo>
                <a:lnTo>
                  <a:pt x="5513" y="1420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2645047" y="9100638"/>
            <a:ext cx="170810" cy="22869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2869884" y="9163503"/>
            <a:ext cx="114678" cy="17027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52" name="object 52"/>
          <p:cNvGrpSpPr/>
          <p:nvPr/>
        </p:nvGrpSpPr>
        <p:grpSpPr>
          <a:xfrm>
            <a:off x="3067274" y="9061898"/>
            <a:ext cx="320040" cy="272415"/>
            <a:chOff x="3067274" y="9061898"/>
            <a:chExt cx="320040" cy="272415"/>
          </a:xfrm>
        </p:grpSpPr>
        <p:sp>
          <p:nvSpPr>
            <p:cNvPr id="53" name="object 53"/>
            <p:cNvSpPr/>
            <p:nvPr/>
          </p:nvSpPr>
          <p:spPr>
            <a:xfrm>
              <a:off x="3067274" y="9061898"/>
              <a:ext cx="172720" cy="272415"/>
            </a:xfrm>
            <a:custGeom>
              <a:avLst/>
              <a:gdLst/>
              <a:ahLst/>
              <a:cxnLst/>
              <a:rect l="l" t="t" r="r" b="b"/>
              <a:pathLst>
                <a:path w="172719" h="272415">
                  <a:moveTo>
                    <a:pt x="45354" y="16416"/>
                  </a:moveTo>
                  <a:lnTo>
                    <a:pt x="13589" y="21831"/>
                  </a:lnTo>
                  <a:lnTo>
                    <a:pt x="-10163" y="37183"/>
                  </a:lnTo>
                  <a:lnTo>
                    <a:pt x="-25046" y="61132"/>
                  </a:lnTo>
                  <a:lnTo>
                    <a:pt x="-30198" y="92335"/>
                  </a:lnTo>
                  <a:lnTo>
                    <a:pt x="-30198" y="281216"/>
                  </a:lnTo>
                  <a:lnTo>
                    <a:pt x="-123" y="281216"/>
                  </a:lnTo>
                  <a:lnTo>
                    <a:pt x="-123" y="98203"/>
                  </a:lnTo>
                  <a:lnTo>
                    <a:pt x="3108" y="73326"/>
                  </a:lnTo>
                  <a:lnTo>
                    <a:pt x="12254" y="55430"/>
                  </a:lnTo>
                  <a:lnTo>
                    <a:pt x="26489" y="44616"/>
                  </a:lnTo>
                  <a:lnTo>
                    <a:pt x="44987" y="40988"/>
                  </a:lnTo>
                  <a:lnTo>
                    <a:pt x="59291" y="43453"/>
                  </a:lnTo>
                  <a:lnTo>
                    <a:pt x="70019" y="50249"/>
                  </a:lnTo>
                  <a:lnTo>
                    <a:pt x="76758" y="60484"/>
                  </a:lnTo>
                  <a:lnTo>
                    <a:pt x="79096" y="73263"/>
                  </a:lnTo>
                  <a:lnTo>
                    <a:pt x="73595" y="93252"/>
                  </a:lnTo>
                  <a:lnTo>
                    <a:pt x="49388" y="126490"/>
                  </a:lnTo>
                  <a:lnTo>
                    <a:pt x="43887" y="147716"/>
                  </a:lnTo>
                  <a:lnTo>
                    <a:pt x="54489" y="176535"/>
                  </a:lnTo>
                  <a:lnTo>
                    <a:pt x="77812" y="193423"/>
                  </a:lnTo>
                  <a:lnTo>
                    <a:pt x="101136" y="208730"/>
                  </a:lnTo>
                  <a:lnTo>
                    <a:pt x="111738" y="232804"/>
                  </a:lnTo>
                  <a:lnTo>
                    <a:pt x="109760" y="243830"/>
                  </a:lnTo>
                  <a:lnTo>
                    <a:pt x="103898" y="253068"/>
                  </a:lnTo>
                  <a:lnTo>
                    <a:pt x="94253" y="259417"/>
                  </a:lnTo>
                  <a:lnTo>
                    <a:pt x="80930" y="261778"/>
                  </a:lnTo>
                  <a:lnTo>
                    <a:pt x="70781" y="260982"/>
                  </a:lnTo>
                  <a:lnTo>
                    <a:pt x="61079" y="258432"/>
                  </a:lnTo>
                  <a:lnTo>
                    <a:pt x="51583" y="253887"/>
                  </a:lnTo>
                  <a:lnTo>
                    <a:pt x="42053" y="247108"/>
                  </a:lnTo>
                  <a:lnTo>
                    <a:pt x="29950" y="267646"/>
                  </a:lnTo>
                  <a:lnTo>
                    <a:pt x="41595" y="275560"/>
                  </a:lnTo>
                  <a:lnTo>
                    <a:pt x="54065" y="281171"/>
                  </a:lnTo>
                  <a:lnTo>
                    <a:pt x="67497" y="284512"/>
                  </a:lnTo>
                  <a:lnTo>
                    <a:pt x="82030" y="285618"/>
                  </a:lnTo>
                  <a:lnTo>
                    <a:pt x="106362" y="281411"/>
                  </a:lnTo>
                  <a:lnTo>
                    <a:pt x="124849" y="269847"/>
                  </a:lnTo>
                  <a:lnTo>
                    <a:pt x="136597" y="252506"/>
                  </a:lnTo>
                  <a:lnTo>
                    <a:pt x="140712" y="230970"/>
                  </a:lnTo>
                  <a:lnTo>
                    <a:pt x="130110" y="197326"/>
                  </a:lnTo>
                  <a:lnTo>
                    <a:pt x="106786" y="178569"/>
                  </a:lnTo>
                  <a:lnTo>
                    <a:pt x="83463" y="164283"/>
                  </a:lnTo>
                  <a:lnTo>
                    <a:pt x="72861" y="144048"/>
                  </a:lnTo>
                  <a:lnTo>
                    <a:pt x="78534" y="126954"/>
                  </a:lnTo>
                  <a:lnTo>
                    <a:pt x="91016" y="111269"/>
                  </a:lnTo>
                  <a:lnTo>
                    <a:pt x="103497" y="93452"/>
                  </a:lnTo>
                  <a:lnTo>
                    <a:pt x="109170" y="69963"/>
                  </a:lnTo>
                  <a:lnTo>
                    <a:pt x="104821" y="49372"/>
                  </a:lnTo>
                  <a:lnTo>
                    <a:pt x="92253" y="32324"/>
                  </a:lnTo>
                  <a:lnTo>
                    <a:pt x="72191" y="20708"/>
                  </a:lnTo>
                  <a:lnTo>
                    <a:pt x="45354" y="1641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3267405" y="9159037"/>
              <a:ext cx="119514" cy="17473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5" name="object 55"/>
          <p:cNvSpPr/>
          <p:nvPr/>
        </p:nvSpPr>
        <p:spPr>
          <a:xfrm>
            <a:off x="3461461" y="9159057"/>
            <a:ext cx="110751" cy="17027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56" name="object 56"/>
          <p:cNvGrpSpPr/>
          <p:nvPr/>
        </p:nvGrpSpPr>
        <p:grpSpPr>
          <a:xfrm>
            <a:off x="1563319" y="9606190"/>
            <a:ext cx="249554" cy="153670"/>
            <a:chOff x="1563319" y="9606190"/>
            <a:chExt cx="249554" cy="153670"/>
          </a:xfrm>
        </p:grpSpPr>
        <p:sp>
          <p:nvSpPr>
            <p:cNvPr id="57" name="object 57"/>
            <p:cNvSpPr/>
            <p:nvPr/>
          </p:nvSpPr>
          <p:spPr>
            <a:xfrm>
              <a:off x="1563319" y="9623912"/>
              <a:ext cx="88760" cy="13275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690704" y="9606190"/>
              <a:ext cx="24130" cy="150495"/>
            </a:xfrm>
            <a:custGeom>
              <a:avLst/>
              <a:gdLst/>
              <a:ahLst/>
              <a:cxnLst/>
              <a:rect l="l" t="t" r="r" b="b"/>
              <a:pathLst>
                <a:path w="24130" h="150495">
                  <a:moveTo>
                    <a:pt x="3964" y="55712"/>
                  </a:moveTo>
                  <a:lnTo>
                    <a:pt x="-13854" y="55712"/>
                  </a:lnTo>
                  <a:lnTo>
                    <a:pt x="-13854" y="160052"/>
                  </a:lnTo>
                  <a:lnTo>
                    <a:pt x="3964" y="160052"/>
                  </a:lnTo>
                  <a:lnTo>
                    <a:pt x="3964" y="55712"/>
                  </a:lnTo>
                  <a:close/>
                </a:path>
                <a:path w="24130" h="150495">
                  <a:moveTo>
                    <a:pt x="2032" y="11057"/>
                  </a:moveTo>
                  <a:lnTo>
                    <a:pt x="-11707" y="11057"/>
                  </a:lnTo>
                  <a:lnTo>
                    <a:pt x="-16645" y="15780"/>
                  </a:lnTo>
                  <a:lnTo>
                    <a:pt x="-16645" y="29735"/>
                  </a:lnTo>
                  <a:lnTo>
                    <a:pt x="-11707" y="34243"/>
                  </a:lnTo>
                  <a:lnTo>
                    <a:pt x="2032" y="34243"/>
                  </a:lnTo>
                  <a:lnTo>
                    <a:pt x="6970" y="29735"/>
                  </a:lnTo>
                  <a:lnTo>
                    <a:pt x="6970" y="15780"/>
                  </a:lnTo>
                  <a:lnTo>
                    <a:pt x="2032" y="1105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737104" y="9658303"/>
              <a:ext cx="75409" cy="10096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0" name="object 60"/>
          <p:cNvGrpSpPr/>
          <p:nvPr/>
        </p:nvGrpSpPr>
        <p:grpSpPr>
          <a:xfrm>
            <a:off x="1897533" y="9606190"/>
            <a:ext cx="218440" cy="151130"/>
            <a:chOff x="1897533" y="9606190"/>
            <a:chExt cx="218440" cy="151130"/>
          </a:xfrm>
        </p:grpSpPr>
        <p:sp>
          <p:nvSpPr>
            <p:cNvPr id="61" name="object 61"/>
            <p:cNvSpPr/>
            <p:nvPr/>
          </p:nvSpPr>
          <p:spPr>
            <a:xfrm>
              <a:off x="1897533" y="9606190"/>
              <a:ext cx="123004" cy="15089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2049982" y="9658077"/>
              <a:ext cx="65770" cy="98589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3" name="object 63"/>
          <p:cNvGrpSpPr/>
          <p:nvPr/>
        </p:nvGrpSpPr>
        <p:grpSpPr>
          <a:xfrm>
            <a:off x="2163056" y="9606190"/>
            <a:ext cx="222250" cy="153670"/>
            <a:chOff x="2163056" y="9606190"/>
            <a:chExt cx="222250" cy="153670"/>
          </a:xfrm>
        </p:grpSpPr>
        <p:sp>
          <p:nvSpPr>
            <p:cNvPr id="64" name="object 64"/>
            <p:cNvSpPr/>
            <p:nvPr/>
          </p:nvSpPr>
          <p:spPr>
            <a:xfrm>
              <a:off x="2163056" y="9606190"/>
              <a:ext cx="24130" cy="150495"/>
            </a:xfrm>
            <a:custGeom>
              <a:avLst/>
              <a:gdLst/>
              <a:ahLst/>
              <a:cxnLst/>
              <a:rect l="l" t="t" r="r" b="b"/>
              <a:pathLst>
                <a:path w="24130" h="150495">
                  <a:moveTo>
                    <a:pt x="-685" y="55712"/>
                  </a:moveTo>
                  <a:lnTo>
                    <a:pt x="-18504" y="55712"/>
                  </a:lnTo>
                  <a:lnTo>
                    <a:pt x="-18504" y="160052"/>
                  </a:lnTo>
                  <a:lnTo>
                    <a:pt x="-685" y="160052"/>
                  </a:lnTo>
                  <a:lnTo>
                    <a:pt x="-685" y="55712"/>
                  </a:lnTo>
                  <a:close/>
                </a:path>
                <a:path w="24130" h="150495">
                  <a:moveTo>
                    <a:pt x="-2617" y="11057"/>
                  </a:moveTo>
                  <a:lnTo>
                    <a:pt x="-16357" y="11057"/>
                  </a:lnTo>
                  <a:lnTo>
                    <a:pt x="-21295" y="15780"/>
                  </a:lnTo>
                  <a:lnTo>
                    <a:pt x="-21295" y="29735"/>
                  </a:lnTo>
                  <a:lnTo>
                    <a:pt x="-16357" y="34243"/>
                  </a:lnTo>
                  <a:lnTo>
                    <a:pt x="-2617" y="34243"/>
                  </a:lnTo>
                  <a:lnTo>
                    <a:pt x="2320" y="29735"/>
                  </a:lnTo>
                  <a:lnTo>
                    <a:pt x="2320" y="15780"/>
                  </a:lnTo>
                  <a:lnTo>
                    <a:pt x="-2617" y="1105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2209457" y="9658303"/>
              <a:ext cx="70696" cy="10096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2323875" y="9658077"/>
              <a:ext cx="61072" cy="98589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7" name="object 67"/>
          <p:cNvSpPr/>
          <p:nvPr/>
        </p:nvSpPr>
        <p:spPr>
          <a:xfrm>
            <a:off x="2478254" y="9611801"/>
            <a:ext cx="69275" cy="147466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2602191" y="9617181"/>
            <a:ext cx="60602" cy="142087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9" name="object 69"/>
          <p:cNvGrpSpPr/>
          <p:nvPr/>
        </p:nvGrpSpPr>
        <p:grpSpPr>
          <a:xfrm>
            <a:off x="635744" y="9599686"/>
            <a:ext cx="2513965" cy="434975"/>
            <a:chOff x="635744" y="9599686"/>
            <a:chExt cx="2513965" cy="434975"/>
          </a:xfrm>
        </p:grpSpPr>
        <p:sp>
          <p:nvSpPr>
            <p:cNvPr id="70" name="object 70"/>
            <p:cNvSpPr/>
            <p:nvPr/>
          </p:nvSpPr>
          <p:spPr>
            <a:xfrm>
              <a:off x="2718582" y="9599686"/>
              <a:ext cx="224738" cy="159582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2968191" y="9658078"/>
              <a:ext cx="56374" cy="98589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635744" y="9605106"/>
              <a:ext cx="2513430" cy="429495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58338" y="0"/>
            <a:ext cx="0" cy="10729595"/>
          </a:xfrm>
          <a:custGeom>
            <a:avLst/>
            <a:gdLst/>
            <a:ahLst/>
            <a:cxnLst/>
            <a:rect l="l" t="t" r="r" b="b"/>
            <a:pathLst>
              <a:path w="0" h="10729595">
                <a:moveTo>
                  <a:pt x="0" y="0"/>
                </a:moveTo>
                <a:lnTo>
                  <a:pt x="0" y="10729312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5048718" y="0"/>
            <a:ext cx="0" cy="10729595"/>
          </a:xfrm>
          <a:custGeom>
            <a:avLst/>
            <a:gdLst/>
            <a:ahLst/>
            <a:cxnLst/>
            <a:rect l="l" t="t" r="r" b="b"/>
            <a:pathLst>
              <a:path w="0" h="10729595">
                <a:moveTo>
                  <a:pt x="0" y="0"/>
                </a:moveTo>
                <a:lnTo>
                  <a:pt x="0" y="10729312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067958" y="0"/>
            <a:ext cx="0" cy="10729595"/>
          </a:xfrm>
          <a:custGeom>
            <a:avLst/>
            <a:gdLst/>
            <a:ahLst/>
            <a:cxnLst/>
            <a:rect l="l" t="t" r="r" b="b"/>
            <a:pathLst>
              <a:path w="0" h="10729595">
                <a:moveTo>
                  <a:pt x="0" y="0"/>
                </a:moveTo>
                <a:lnTo>
                  <a:pt x="0" y="10729312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29678" y="748141"/>
            <a:ext cx="253365" cy="240665"/>
          </a:xfrm>
          <a:custGeom>
            <a:avLst/>
            <a:gdLst/>
            <a:ahLst/>
            <a:cxnLst/>
            <a:rect l="l" t="t" r="r" b="b"/>
            <a:pathLst>
              <a:path w="253365" h="240665">
                <a:moveTo>
                  <a:pt x="165773" y="214553"/>
                </a:moveTo>
                <a:lnTo>
                  <a:pt x="38138" y="214553"/>
                </a:lnTo>
                <a:lnTo>
                  <a:pt x="164680" y="18338"/>
                </a:lnTo>
                <a:lnTo>
                  <a:pt x="164680" y="0"/>
                </a:lnTo>
                <a:lnTo>
                  <a:pt x="11366" y="0"/>
                </a:lnTo>
                <a:lnTo>
                  <a:pt x="11366" y="26047"/>
                </a:lnTo>
                <a:lnTo>
                  <a:pt x="126161" y="26047"/>
                </a:lnTo>
                <a:lnTo>
                  <a:pt x="0" y="222262"/>
                </a:lnTo>
                <a:lnTo>
                  <a:pt x="0" y="240601"/>
                </a:lnTo>
                <a:lnTo>
                  <a:pt x="165773" y="240601"/>
                </a:lnTo>
                <a:lnTo>
                  <a:pt x="165773" y="214553"/>
                </a:lnTo>
                <a:close/>
              </a:path>
              <a:path w="253365" h="240665">
                <a:moveTo>
                  <a:pt x="252806" y="136804"/>
                </a:moveTo>
                <a:lnTo>
                  <a:pt x="168452" y="136804"/>
                </a:lnTo>
                <a:lnTo>
                  <a:pt x="168452" y="160274"/>
                </a:lnTo>
                <a:lnTo>
                  <a:pt x="252806" y="160274"/>
                </a:lnTo>
                <a:lnTo>
                  <a:pt x="252806" y="13680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40865" y="649140"/>
            <a:ext cx="292473" cy="2471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1284825" y="628152"/>
            <a:ext cx="200025" cy="268605"/>
            <a:chOff x="1284825" y="628152"/>
            <a:chExt cx="200025" cy="268605"/>
          </a:xfrm>
        </p:grpSpPr>
        <p:sp>
          <p:nvSpPr>
            <p:cNvPr id="8" name="object 8"/>
            <p:cNvSpPr/>
            <p:nvPr/>
          </p:nvSpPr>
          <p:spPr>
            <a:xfrm>
              <a:off x="1284825" y="628152"/>
              <a:ext cx="50165" cy="268605"/>
            </a:xfrm>
            <a:custGeom>
              <a:avLst/>
              <a:gdLst/>
              <a:ahLst/>
              <a:cxnLst/>
              <a:rect l="l" t="t" r="r" b="b"/>
              <a:pathLst>
                <a:path w="50165" h="268605">
                  <a:moveTo>
                    <a:pt x="17791" y="99448"/>
                  </a:moveTo>
                  <a:lnTo>
                    <a:pt x="-12649" y="99448"/>
                  </a:lnTo>
                  <a:lnTo>
                    <a:pt x="-12649" y="324639"/>
                  </a:lnTo>
                  <a:lnTo>
                    <a:pt x="-10861" y="341773"/>
                  </a:lnTo>
                  <a:lnTo>
                    <a:pt x="-5222" y="354438"/>
                  </a:lnTo>
                  <a:lnTo>
                    <a:pt x="4679" y="362289"/>
                  </a:lnTo>
                  <a:lnTo>
                    <a:pt x="19258" y="364982"/>
                  </a:lnTo>
                  <a:lnTo>
                    <a:pt x="26960" y="364982"/>
                  </a:lnTo>
                  <a:lnTo>
                    <a:pt x="32461" y="363882"/>
                  </a:lnTo>
                  <a:lnTo>
                    <a:pt x="36863" y="361682"/>
                  </a:lnTo>
                  <a:lnTo>
                    <a:pt x="32828" y="338942"/>
                  </a:lnTo>
                  <a:lnTo>
                    <a:pt x="29894" y="339676"/>
                  </a:lnTo>
                  <a:lnTo>
                    <a:pt x="21825" y="339676"/>
                  </a:lnTo>
                  <a:lnTo>
                    <a:pt x="17791" y="336375"/>
                  </a:lnTo>
                  <a:lnTo>
                    <a:pt x="17791" y="9944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62203" y="809171"/>
              <a:ext cx="122540" cy="8271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/>
          <p:nvPr/>
        </p:nvSpPr>
        <p:spPr>
          <a:xfrm>
            <a:off x="1597412" y="747278"/>
            <a:ext cx="130428" cy="1490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1785578" y="787057"/>
            <a:ext cx="217804" cy="109855"/>
            <a:chOff x="1785578" y="787057"/>
            <a:chExt cx="217804" cy="109855"/>
          </a:xfrm>
        </p:grpSpPr>
        <p:sp>
          <p:nvSpPr>
            <p:cNvPr id="12" name="object 12"/>
            <p:cNvSpPr/>
            <p:nvPr/>
          </p:nvSpPr>
          <p:spPr>
            <a:xfrm>
              <a:off x="1785578" y="787057"/>
              <a:ext cx="85725" cy="24130"/>
            </a:xfrm>
            <a:custGeom>
              <a:avLst/>
              <a:gdLst/>
              <a:ahLst/>
              <a:cxnLst/>
              <a:rect l="l" t="t" r="r" b="b"/>
              <a:pathLst>
                <a:path w="85725" h="24129">
                  <a:moveTo>
                    <a:pt x="66775" y="97884"/>
                  </a:moveTo>
                  <a:lnTo>
                    <a:pt x="-17579" y="97884"/>
                  </a:lnTo>
                  <a:lnTo>
                    <a:pt x="-17579" y="121356"/>
                  </a:lnTo>
                  <a:lnTo>
                    <a:pt x="66775" y="121356"/>
                  </a:lnTo>
                  <a:lnTo>
                    <a:pt x="66775" y="9788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894071" y="804295"/>
              <a:ext cx="109230" cy="9203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/>
          <p:nvPr/>
        </p:nvSpPr>
        <p:spPr>
          <a:xfrm>
            <a:off x="2054716" y="804295"/>
            <a:ext cx="134435" cy="920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2243698" y="634820"/>
            <a:ext cx="153035" cy="261620"/>
            <a:chOff x="2243698" y="634820"/>
            <a:chExt cx="153035" cy="261620"/>
          </a:xfrm>
        </p:grpSpPr>
        <p:sp>
          <p:nvSpPr>
            <p:cNvPr id="16" name="object 16"/>
            <p:cNvSpPr/>
            <p:nvPr/>
          </p:nvSpPr>
          <p:spPr>
            <a:xfrm>
              <a:off x="2243698" y="634820"/>
              <a:ext cx="41275" cy="257175"/>
            </a:xfrm>
            <a:custGeom>
              <a:avLst/>
              <a:gdLst/>
              <a:ahLst/>
              <a:cxnLst/>
              <a:rect l="l" t="t" r="r" b="b"/>
              <a:pathLst>
                <a:path w="41275" h="257175">
                  <a:moveTo>
                    <a:pt x="13119" y="175668"/>
                  </a:moveTo>
                  <a:lnTo>
                    <a:pt x="-17321" y="175668"/>
                  </a:lnTo>
                  <a:lnTo>
                    <a:pt x="-17321" y="353914"/>
                  </a:lnTo>
                  <a:lnTo>
                    <a:pt x="13119" y="353914"/>
                  </a:lnTo>
                  <a:lnTo>
                    <a:pt x="13119" y="175668"/>
                  </a:lnTo>
                  <a:close/>
                </a:path>
                <a:path w="41275" h="257175">
                  <a:moveTo>
                    <a:pt x="-1917" y="99382"/>
                  </a:moveTo>
                  <a:lnTo>
                    <a:pt x="-10021" y="100826"/>
                  </a:lnTo>
                  <a:lnTo>
                    <a:pt x="-16404" y="104884"/>
                  </a:lnTo>
                  <a:lnTo>
                    <a:pt x="-20588" y="111142"/>
                  </a:lnTo>
                  <a:lnTo>
                    <a:pt x="-22089" y="119187"/>
                  </a:lnTo>
                  <a:lnTo>
                    <a:pt x="-20588" y="127388"/>
                  </a:lnTo>
                  <a:lnTo>
                    <a:pt x="-16404" y="133629"/>
                  </a:lnTo>
                  <a:lnTo>
                    <a:pt x="-10021" y="137600"/>
                  </a:lnTo>
                  <a:lnTo>
                    <a:pt x="-1917" y="138992"/>
                  </a:lnTo>
                  <a:lnTo>
                    <a:pt x="6185" y="137600"/>
                  </a:lnTo>
                  <a:lnTo>
                    <a:pt x="12569" y="133629"/>
                  </a:lnTo>
                  <a:lnTo>
                    <a:pt x="16752" y="127388"/>
                  </a:lnTo>
                  <a:lnTo>
                    <a:pt x="18253" y="119187"/>
                  </a:lnTo>
                  <a:lnTo>
                    <a:pt x="16752" y="111142"/>
                  </a:lnTo>
                  <a:lnTo>
                    <a:pt x="12569" y="104884"/>
                  </a:lnTo>
                  <a:lnTo>
                    <a:pt x="6185" y="100826"/>
                  </a:lnTo>
                  <a:lnTo>
                    <a:pt x="-1917" y="9938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13334" y="749079"/>
              <a:ext cx="82955" cy="14724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/>
          <p:nvPr/>
        </p:nvSpPr>
        <p:spPr>
          <a:xfrm>
            <a:off x="2428671" y="734209"/>
            <a:ext cx="238760" cy="337185"/>
          </a:xfrm>
          <a:custGeom>
            <a:avLst/>
            <a:gdLst/>
            <a:ahLst/>
            <a:cxnLst/>
            <a:rect l="l" t="t" r="r" b="b"/>
            <a:pathLst>
              <a:path w="238760" h="337184">
                <a:moveTo>
                  <a:pt x="35217" y="76288"/>
                </a:moveTo>
                <a:lnTo>
                  <a:pt x="4775" y="76288"/>
                </a:lnTo>
                <a:lnTo>
                  <a:pt x="4775" y="254533"/>
                </a:lnTo>
                <a:lnTo>
                  <a:pt x="35217" y="254533"/>
                </a:lnTo>
                <a:lnTo>
                  <a:pt x="35217" y="76288"/>
                </a:lnTo>
                <a:close/>
              </a:path>
              <a:path w="238760" h="337184">
                <a:moveTo>
                  <a:pt x="40347" y="19799"/>
                </a:moveTo>
                <a:lnTo>
                  <a:pt x="38849" y="11760"/>
                </a:lnTo>
                <a:lnTo>
                  <a:pt x="34658" y="5499"/>
                </a:lnTo>
                <a:lnTo>
                  <a:pt x="28282" y="1447"/>
                </a:lnTo>
                <a:lnTo>
                  <a:pt x="20180" y="0"/>
                </a:lnTo>
                <a:lnTo>
                  <a:pt x="12077" y="1447"/>
                </a:lnTo>
                <a:lnTo>
                  <a:pt x="5689" y="5499"/>
                </a:lnTo>
                <a:lnTo>
                  <a:pt x="1498" y="11760"/>
                </a:lnTo>
                <a:lnTo>
                  <a:pt x="0" y="19799"/>
                </a:lnTo>
                <a:lnTo>
                  <a:pt x="1498" y="28003"/>
                </a:lnTo>
                <a:lnTo>
                  <a:pt x="5689" y="34251"/>
                </a:lnTo>
                <a:lnTo>
                  <a:pt x="12077" y="38214"/>
                </a:lnTo>
                <a:lnTo>
                  <a:pt x="20180" y="39611"/>
                </a:lnTo>
                <a:lnTo>
                  <a:pt x="28282" y="38214"/>
                </a:lnTo>
                <a:lnTo>
                  <a:pt x="34658" y="34251"/>
                </a:lnTo>
                <a:lnTo>
                  <a:pt x="38849" y="28003"/>
                </a:lnTo>
                <a:lnTo>
                  <a:pt x="40347" y="19799"/>
                </a:lnTo>
                <a:close/>
              </a:path>
              <a:path w="238760" h="337184">
                <a:moveTo>
                  <a:pt x="238366" y="274701"/>
                </a:moveTo>
                <a:lnTo>
                  <a:pt x="234442" y="255676"/>
                </a:lnTo>
                <a:lnTo>
                  <a:pt x="233438" y="254533"/>
                </a:lnTo>
                <a:lnTo>
                  <a:pt x="222732" y="242430"/>
                </a:lnTo>
                <a:lnTo>
                  <a:pt x="208648" y="236842"/>
                </a:lnTo>
                <a:lnTo>
                  <a:pt x="208648" y="279476"/>
                </a:lnTo>
                <a:lnTo>
                  <a:pt x="204635" y="292823"/>
                </a:lnTo>
                <a:lnTo>
                  <a:pt x="193243" y="304317"/>
                </a:lnTo>
                <a:lnTo>
                  <a:pt x="175539" y="312381"/>
                </a:lnTo>
                <a:lnTo>
                  <a:pt x="152539" y="315417"/>
                </a:lnTo>
                <a:lnTo>
                  <a:pt x="130848" y="313283"/>
                </a:lnTo>
                <a:lnTo>
                  <a:pt x="114579" y="307162"/>
                </a:lnTo>
                <a:lnTo>
                  <a:pt x="104368" y="297459"/>
                </a:lnTo>
                <a:lnTo>
                  <a:pt x="100825" y="284607"/>
                </a:lnTo>
                <a:lnTo>
                  <a:pt x="101879" y="276860"/>
                </a:lnTo>
                <a:lnTo>
                  <a:pt x="105181" y="269151"/>
                </a:lnTo>
                <a:lnTo>
                  <a:pt x="110883" y="261658"/>
                </a:lnTo>
                <a:lnTo>
                  <a:pt x="119164" y="254533"/>
                </a:lnTo>
                <a:lnTo>
                  <a:pt x="126860" y="256730"/>
                </a:lnTo>
                <a:lnTo>
                  <a:pt x="135305" y="257467"/>
                </a:lnTo>
                <a:lnTo>
                  <a:pt x="172707" y="257467"/>
                </a:lnTo>
                <a:lnTo>
                  <a:pt x="188226" y="258584"/>
                </a:lnTo>
                <a:lnTo>
                  <a:pt x="199478" y="262280"/>
                </a:lnTo>
                <a:lnTo>
                  <a:pt x="206336" y="269074"/>
                </a:lnTo>
                <a:lnTo>
                  <a:pt x="208648" y="279476"/>
                </a:lnTo>
                <a:lnTo>
                  <a:pt x="208648" y="236842"/>
                </a:lnTo>
                <a:lnTo>
                  <a:pt x="203238" y="234683"/>
                </a:lnTo>
                <a:lnTo>
                  <a:pt x="176009" y="232156"/>
                </a:lnTo>
                <a:lnTo>
                  <a:pt x="141541" y="232156"/>
                </a:lnTo>
                <a:lnTo>
                  <a:pt x="126606" y="230720"/>
                </a:lnTo>
                <a:lnTo>
                  <a:pt x="117005" y="226745"/>
                </a:lnTo>
                <a:lnTo>
                  <a:pt x="111874" y="220713"/>
                </a:lnTo>
                <a:lnTo>
                  <a:pt x="110363" y="213093"/>
                </a:lnTo>
                <a:lnTo>
                  <a:pt x="110363" y="203187"/>
                </a:lnTo>
                <a:lnTo>
                  <a:pt x="115125" y="197319"/>
                </a:lnTo>
                <a:lnTo>
                  <a:pt x="121729" y="191820"/>
                </a:lnTo>
                <a:lnTo>
                  <a:pt x="128028" y="194487"/>
                </a:lnTo>
                <a:lnTo>
                  <a:pt x="134658" y="196443"/>
                </a:lnTo>
                <a:lnTo>
                  <a:pt x="141427" y="197637"/>
                </a:lnTo>
                <a:lnTo>
                  <a:pt x="148132" y="198056"/>
                </a:lnTo>
                <a:lnTo>
                  <a:pt x="173659" y="193725"/>
                </a:lnTo>
                <a:lnTo>
                  <a:pt x="176860" y="191820"/>
                </a:lnTo>
                <a:lnTo>
                  <a:pt x="194398" y="181368"/>
                </a:lnTo>
                <a:lnTo>
                  <a:pt x="197142" y="177507"/>
                </a:lnTo>
                <a:lnTo>
                  <a:pt x="208330" y="161848"/>
                </a:lnTo>
                <a:lnTo>
                  <a:pt x="213423" y="136067"/>
                </a:lnTo>
                <a:lnTo>
                  <a:pt x="212369" y="125183"/>
                </a:lnTo>
                <a:lnTo>
                  <a:pt x="209435" y="115303"/>
                </a:lnTo>
                <a:lnTo>
                  <a:pt x="204914" y="106718"/>
                </a:lnTo>
                <a:lnTo>
                  <a:pt x="199123" y="99758"/>
                </a:lnTo>
                <a:lnTo>
                  <a:pt x="235432" y="99758"/>
                </a:lnTo>
                <a:lnTo>
                  <a:pt x="235432" y="93891"/>
                </a:lnTo>
                <a:lnTo>
                  <a:pt x="235432" y="76288"/>
                </a:lnTo>
                <a:lnTo>
                  <a:pt x="185915" y="76288"/>
                </a:lnTo>
                <a:lnTo>
                  <a:pt x="185915" y="135331"/>
                </a:lnTo>
                <a:lnTo>
                  <a:pt x="182905" y="152908"/>
                </a:lnTo>
                <a:lnTo>
                  <a:pt x="174726" y="166192"/>
                </a:lnTo>
                <a:lnTo>
                  <a:pt x="162699" y="174586"/>
                </a:lnTo>
                <a:lnTo>
                  <a:pt x="148132" y="177507"/>
                </a:lnTo>
                <a:lnTo>
                  <a:pt x="133565" y="174586"/>
                </a:lnTo>
                <a:lnTo>
                  <a:pt x="121551" y="166192"/>
                </a:lnTo>
                <a:lnTo>
                  <a:pt x="113372" y="152908"/>
                </a:lnTo>
                <a:lnTo>
                  <a:pt x="110363" y="135331"/>
                </a:lnTo>
                <a:lnTo>
                  <a:pt x="113322" y="117868"/>
                </a:lnTo>
                <a:lnTo>
                  <a:pt x="148132" y="93891"/>
                </a:lnTo>
                <a:lnTo>
                  <a:pt x="182956" y="118033"/>
                </a:lnTo>
                <a:lnTo>
                  <a:pt x="185915" y="135331"/>
                </a:lnTo>
                <a:lnTo>
                  <a:pt x="185915" y="76288"/>
                </a:lnTo>
                <a:lnTo>
                  <a:pt x="173443" y="76288"/>
                </a:lnTo>
                <a:lnTo>
                  <a:pt x="168097" y="74510"/>
                </a:lnTo>
                <a:lnTo>
                  <a:pt x="162026" y="73126"/>
                </a:lnTo>
                <a:lnTo>
                  <a:pt x="155346" y="72212"/>
                </a:lnTo>
                <a:lnTo>
                  <a:pt x="148132" y="71882"/>
                </a:lnTo>
                <a:lnTo>
                  <a:pt x="122326" y="76327"/>
                </a:lnTo>
                <a:lnTo>
                  <a:pt x="100965" y="89027"/>
                </a:lnTo>
                <a:lnTo>
                  <a:pt x="86398" y="109016"/>
                </a:lnTo>
                <a:lnTo>
                  <a:pt x="81026" y="135331"/>
                </a:lnTo>
                <a:lnTo>
                  <a:pt x="82981" y="150469"/>
                </a:lnTo>
                <a:lnTo>
                  <a:pt x="88176" y="163753"/>
                </a:lnTo>
                <a:lnTo>
                  <a:pt x="95567" y="174840"/>
                </a:lnTo>
                <a:lnTo>
                  <a:pt x="104127" y="183375"/>
                </a:lnTo>
                <a:lnTo>
                  <a:pt x="104127" y="184848"/>
                </a:lnTo>
                <a:lnTo>
                  <a:pt x="97218" y="190525"/>
                </a:lnTo>
                <a:lnTo>
                  <a:pt x="90970" y="198056"/>
                </a:lnTo>
                <a:lnTo>
                  <a:pt x="86436" y="207225"/>
                </a:lnTo>
                <a:lnTo>
                  <a:pt x="84683" y="217855"/>
                </a:lnTo>
                <a:lnTo>
                  <a:pt x="85915" y="227495"/>
                </a:lnTo>
                <a:lnTo>
                  <a:pt x="89268" y="235508"/>
                </a:lnTo>
                <a:lnTo>
                  <a:pt x="94284" y="241947"/>
                </a:lnTo>
                <a:lnTo>
                  <a:pt x="100457" y="246824"/>
                </a:lnTo>
                <a:lnTo>
                  <a:pt x="100457" y="248297"/>
                </a:lnTo>
                <a:lnTo>
                  <a:pt x="89585" y="257124"/>
                </a:lnTo>
                <a:lnTo>
                  <a:pt x="81381" y="266954"/>
                </a:lnTo>
                <a:lnTo>
                  <a:pt x="76212" y="277545"/>
                </a:lnTo>
                <a:lnTo>
                  <a:pt x="74422" y="288645"/>
                </a:lnTo>
                <a:lnTo>
                  <a:pt x="79794" y="309143"/>
                </a:lnTo>
                <a:lnTo>
                  <a:pt x="94907" y="324218"/>
                </a:lnTo>
                <a:lnTo>
                  <a:pt x="118211" y="333514"/>
                </a:lnTo>
                <a:lnTo>
                  <a:pt x="148132" y="336689"/>
                </a:lnTo>
                <a:lnTo>
                  <a:pt x="185597" y="331698"/>
                </a:lnTo>
                <a:lnTo>
                  <a:pt x="214020" y="318211"/>
                </a:lnTo>
                <a:lnTo>
                  <a:pt x="216573" y="315417"/>
                </a:lnTo>
                <a:lnTo>
                  <a:pt x="232054" y="298462"/>
                </a:lnTo>
                <a:lnTo>
                  <a:pt x="238366" y="27470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9" name="object 19"/>
          <p:cNvGrpSpPr/>
          <p:nvPr/>
        </p:nvGrpSpPr>
        <p:grpSpPr>
          <a:xfrm>
            <a:off x="648540" y="1083012"/>
            <a:ext cx="827405" cy="241300"/>
            <a:chOff x="648540" y="1083012"/>
            <a:chExt cx="827405" cy="241300"/>
          </a:xfrm>
        </p:grpSpPr>
        <p:sp>
          <p:nvSpPr>
            <p:cNvPr id="20" name="object 20"/>
            <p:cNvSpPr/>
            <p:nvPr/>
          </p:nvSpPr>
          <p:spPr>
            <a:xfrm>
              <a:off x="648540" y="1083012"/>
              <a:ext cx="314475" cy="23631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92945" y="1169920"/>
              <a:ext cx="142027" cy="15385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165517" y="1229323"/>
              <a:ext cx="140650" cy="9000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345683" y="1170058"/>
              <a:ext cx="129700" cy="14927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1529924" y="1169920"/>
            <a:ext cx="584200" cy="154305"/>
            <a:chOff x="1529924" y="1169920"/>
            <a:chExt cx="584200" cy="154305"/>
          </a:xfrm>
        </p:grpSpPr>
        <p:sp>
          <p:nvSpPr>
            <p:cNvPr id="25" name="object 25"/>
            <p:cNvSpPr/>
            <p:nvPr/>
          </p:nvSpPr>
          <p:spPr>
            <a:xfrm>
              <a:off x="1529924" y="1169920"/>
              <a:ext cx="137293" cy="15385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05422" y="1174646"/>
              <a:ext cx="137964" cy="14468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883773" y="1224736"/>
              <a:ext cx="229766" cy="9459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2185692" y="1224736"/>
            <a:ext cx="224979" cy="9459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476462" y="1276735"/>
            <a:ext cx="56515" cy="106045"/>
          </a:xfrm>
          <a:custGeom>
            <a:avLst/>
            <a:gdLst/>
            <a:ahLst/>
            <a:cxnLst/>
            <a:rect l="l" t="t" r="r" b="b"/>
            <a:pathLst>
              <a:path w="56514" h="106044">
                <a:moveTo>
                  <a:pt x="5692" y="93063"/>
                </a:moveTo>
                <a:lnTo>
                  <a:pt x="-2908" y="94530"/>
                </a:lnTo>
                <a:lnTo>
                  <a:pt x="-10031" y="98747"/>
                </a:lnTo>
                <a:lnTo>
                  <a:pt x="-14885" y="105441"/>
                </a:lnTo>
                <a:lnTo>
                  <a:pt x="-16679" y="114335"/>
                </a:lnTo>
                <a:lnTo>
                  <a:pt x="-14948" y="123538"/>
                </a:lnTo>
                <a:lnTo>
                  <a:pt x="-10261" y="130197"/>
                </a:lnTo>
                <a:lnTo>
                  <a:pt x="-3372" y="134243"/>
                </a:lnTo>
                <a:lnTo>
                  <a:pt x="4959" y="135607"/>
                </a:lnTo>
                <a:lnTo>
                  <a:pt x="7526" y="135607"/>
                </a:lnTo>
                <a:lnTo>
                  <a:pt x="8993" y="135240"/>
                </a:lnTo>
                <a:lnTo>
                  <a:pt x="6718" y="149142"/>
                </a:lnTo>
                <a:lnTo>
                  <a:pt x="145" y="161463"/>
                </a:lnTo>
                <a:lnTo>
                  <a:pt x="-10347" y="171859"/>
                </a:lnTo>
                <a:lnTo>
                  <a:pt x="-24381" y="179985"/>
                </a:lnTo>
                <a:lnTo>
                  <a:pt x="-17046" y="197589"/>
                </a:lnTo>
                <a:lnTo>
                  <a:pt x="3205" y="186202"/>
                </a:lnTo>
                <a:lnTo>
                  <a:pt x="18437" y="170587"/>
                </a:lnTo>
                <a:lnTo>
                  <a:pt x="28030" y="151326"/>
                </a:lnTo>
                <a:lnTo>
                  <a:pt x="31366" y="129005"/>
                </a:lnTo>
                <a:lnTo>
                  <a:pt x="29623" y="113951"/>
                </a:lnTo>
                <a:lnTo>
                  <a:pt x="24581" y="102644"/>
                </a:lnTo>
                <a:lnTo>
                  <a:pt x="16512" y="95532"/>
                </a:lnTo>
                <a:lnTo>
                  <a:pt x="5692" y="9306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659072" y="1076345"/>
            <a:ext cx="31115" cy="243204"/>
          </a:xfrm>
          <a:custGeom>
            <a:avLst/>
            <a:gdLst/>
            <a:ahLst/>
            <a:cxnLst/>
            <a:rect l="l" t="t" r="r" b="b"/>
            <a:pathLst>
              <a:path w="31114" h="243205">
                <a:moveTo>
                  <a:pt x="4628" y="95035"/>
                </a:moveTo>
                <a:lnTo>
                  <a:pt x="-26179" y="95035"/>
                </a:lnTo>
                <a:lnTo>
                  <a:pt x="-26179" y="335630"/>
                </a:lnTo>
                <a:lnTo>
                  <a:pt x="4628" y="335630"/>
                </a:lnTo>
                <a:lnTo>
                  <a:pt x="4628" y="9503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746933" y="1224736"/>
            <a:ext cx="120382" cy="9459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944026" y="1224736"/>
            <a:ext cx="116498" cy="9459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129970" y="1229323"/>
            <a:ext cx="124294" cy="9445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3323990" y="1224736"/>
            <a:ext cx="110751" cy="94596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5" name="object 35"/>
          <p:cNvGrpSpPr/>
          <p:nvPr/>
        </p:nvGrpSpPr>
        <p:grpSpPr>
          <a:xfrm>
            <a:off x="1545119" y="1596190"/>
            <a:ext cx="240029" cy="153670"/>
            <a:chOff x="1545119" y="1596190"/>
            <a:chExt cx="240029" cy="153670"/>
          </a:xfrm>
        </p:grpSpPr>
        <p:sp>
          <p:nvSpPr>
            <p:cNvPr id="36" name="object 36"/>
            <p:cNvSpPr/>
            <p:nvPr/>
          </p:nvSpPr>
          <p:spPr>
            <a:xfrm>
              <a:off x="1545119" y="1689771"/>
              <a:ext cx="84088" cy="5689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672503" y="1596190"/>
              <a:ext cx="24130" cy="150495"/>
            </a:xfrm>
            <a:custGeom>
              <a:avLst/>
              <a:gdLst/>
              <a:ahLst/>
              <a:cxnLst/>
              <a:rect l="l" t="t" r="r" b="b"/>
              <a:pathLst>
                <a:path w="24130" h="150494">
                  <a:moveTo>
                    <a:pt x="4144" y="134573"/>
                  </a:moveTo>
                  <a:lnTo>
                    <a:pt x="-13675" y="134573"/>
                  </a:lnTo>
                  <a:lnTo>
                    <a:pt x="-13675" y="238912"/>
                  </a:lnTo>
                  <a:lnTo>
                    <a:pt x="4144" y="238912"/>
                  </a:lnTo>
                  <a:lnTo>
                    <a:pt x="4144" y="134573"/>
                  </a:lnTo>
                  <a:close/>
                </a:path>
                <a:path w="24130" h="150494">
                  <a:moveTo>
                    <a:pt x="2211" y="89917"/>
                  </a:moveTo>
                  <a:lnTo>
                    <a:pt x="-11528" y="89917"/>
                  </a:lnTo>
                  <a:lnTo>
                    <a:pt x="-16466" y="94641"/>
                  </a:lnTo>
                  <a:lnTo>
                    <a:pt x="-16466" y="108595"/>
                  </a:lnTo>
                  <a:lnTo>
                    <a:pt x="-11528" y="113104"/>
                  </a:lnTo>
                  <a:lnTo>
                    <a:pt x="2211" y="113104"/>
                  </a:lnTo>
                  <a:lnTo>
                    <a:pt x="7149" y="108595"/>
                  </a:lnTo>
                  <a:lnTo>
                    <a:pt x="7149" y="94641"/>
                  </a:lnTo>
                  <a:lnTo>
                    <a:pt x="2211" y="8991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718904" y="1725228"/>
              <a:ext cx="65983" cy="24039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1879332" y="1596190"/>
            <a:ext cx="212725" cy="151130"/>
            <a:chOff x="1879332" y="1596190"/>
            <a:chExt cx="212725" cy="151130"/>
          </a:xfrm>
        </p:grpSpPr>
        <p:sp>
          <p:nvSpPr>
            <p:cNvPr id="40" name="object 40"/>
            <p:cNvSpPr/>
            <p:nvPr/>
          </p:nvSpPr>
          <p:spPr>
            <a:xfrm>
              <a:off x="1879332" y="1596190"/>
              <a:ext cx="123004" cy="15088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031782" y="1727887"/>
              <a:ext cx="59690" cy="1877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2" name="object 42"/>
          <p:cNvGrpSpPr/>
          <p:nvPr/>
        </p:nvGrpSpPr>
        <p:grpSpPr>
          <a:xfrm>
            <a:off x="2144856" y="1596190"/>
            <a:ext cx="107950" cy="153670"/>
            <a:chOff x="2144856" y="1596190"/>
            <a:chExt cx="107950" cy="153670"/>
          </a:xfrm>
        </p:grpSpPr>
        <p:sp>
          <p:nvSpPr>
            <p:cNvPr id="43" name="object 43"/>
            <p:cNvSpPr/>
            <p:nvPr/>
          </p:nvSpPr>
          <p:spPr>
            <a:xfrm>
              <a:off x="2144856" y="1596190"/>
              <a:ext cx="24130" cy="150495"/>
            </a:xfrm>
            <a:custGeom>
              <a:avLst/>
              <a:gdLst/>
              <a:ahLst/>
              <a:cxnLst/>
              <a:rect l="l" t="t" r="r" b="b"/>
              <a:pathLst>
                <a:path w="24130" h="150494">
                  <a:moveTo>
                    <a:pt x="-506" y="134573"/>
                  </a:moveTo>
                  <a:lnTo>
                    <a:pt x="-18325" y="134573"/>
                  </a:lnTo>
                  <a:lnTo>
                    <a:pt x="-18325" y="238912"/>
                  </a:lnTo>
                  <a:lnTo>
                    <a:pt x="-506" y="238912"/>
                  </a:lnTo>
                  <a:lnTo>
                    <a:pt x="-506" y="134573"/>
                  </a:lnTo>
                  <a:close/>
                </a:path>
                <a:path w="24130" h="150494">
                  <a:moveTo>
                    <a:pt x="-2438" y="89917"/>
                  </a:moveTo>
                  <a:lnTo>
                    <a:pt x="-16178" y="89917"/>
                  </a:lnTo>
                  <a:lnTo>
                    <a:pt x="-21116" y="94641"/>
                  </a:lnTo>
                  <a:lnTo>
                    <a:pt x="-21116" y="108595"/>
                  </a:lnTo>
                  <a:lnTo>
                    <a:pt x="-16178" y="113104"/>
                  </a:lnTo>
                  <a:lnTo>
                    <a:pt x="-2438" y="113104"/>
                  </a:lnTo>
                  <a:lnTo>
                    <a:pt x="2499" y="108595"/>
                  </a:lnTo>
                  <a:lnTo>
                    <a:pt x="2499" y="94641"/>
                  </a:lnTo>
                  <a:lnTo>
                    <a:pt x="-2438" y="8991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191256" y="1725228"/>
              <a:ext cx="61270" cy="24039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/>
          <p:cNvSpPr/>
          <p:nvPr/>
        </p:nvSpPr>
        <p:spPr>
          <a:xfrm>
            <a:off x="2305674" y="1727887"/>
            <a:ext cx="61072" cy="18778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2460054" y="1677913"/>
            <a:ext cx="68060" cy="71354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2583991" y="1685710"/>
            <a:ext cx="59231" cy="63557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8" name="object 48"/>
          <p:cNvGrpSpPr/>
          <p:nvPr/>
        </p:nvGrpSpPr>
        <p:grpSpPr>
          <a:xfrm>
            <a:off x="617544" y="1589685"/>
            <a:ext cx="2513965" cy="434975"/>
            <a:chOff x="617544" y="1589685"/>
            <a:chExt cx="2513965" cy="434975"/>
          </a:xfrm>
        </p:grpSpPr>
        <p:sp>
          <p:nvSpPr>
            <p:cNvPr id="49" name="object 49"/>
            <p:cNvSpPr/>
            <p:nvPr/>
          </p:nvSpPr>
          <p:spPr>
            <a:xfrm>
              <a:off x="2700382" y="1589685"/>
              <a:ext cx="224738" cy="159582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949990" y="1727887"/>
              <a:ext cx="51676" cy="18778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617544" y="1595105"/>
              <a:ext cx="2513430" cy="429495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/>
          <p:nvPr/>
        </p:nvSpPr>
        <p:spPr>
          <a:xfrm>
            <a:off x="148869" y="281472"/>
            <a:ext cx="0" cy="10210800"/>
          </a:xfrm>
          <a:custGeom>
            <a:avLst/>
            <a:gdLst/>
            <a:ahLst/>
            <a:cxnLst/>
            <a:rect l="l" t="t" r="r" b="b"/>
            <a:pathLst>
              <a:path w="0" h="10210800">
                <a:moveTo>
                  <a:pt x="0" y="0"/>
                </a:moveTo>
                <a:lnTo>
                  <a:pt x="0" y="10210569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280328" y="10580444"/>
            <a:ext cx="19587845" cy="0"/>
          </a:xfrm>
          <a:custGeom>
            <a:avLst/>
            <a:gdLst/>
            <a:ahLst/>
            <a:cxnLst/>
            <a:rect l="l" t="t" r="r" b="b"/>
            <a:pathLst>
              <a:path w="19587845" h="0">
                <a:moveTo>
                  <a:pt x="0" y="0"/>
                </a:moveTo>
                <a:lnTo>
                  <a:pt x="19587268" y="0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9955233" y="237268"/>
            <a:ext cx="0" cy="10210800"/>
          </a:xfrm>
          <a:custGeom>
            <a:avLst/>
            <a:gdLst/>
            <a:ahLst/>
            <a:cxnLst/>
            <a:rect l="l" t="t" r="r" b="b"/>
            <a:pathLst>
              <a:path w="0" h="10210800">
                <a:moveTo>
                  <a:pt x="0" y="10210569"/>
                </a:moveTo>
                <a:lnTo>
                  <a:pt x="0" y="0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36505" y="148866"/>
            <a:ext cx="19587845" cy="0"/>
          </a:xfrm>
          <a:custGeom>
            <a:avLst/>
            <a:gdLst/>
            <a:ahLst/>
            <a:cxnLst/>
            <a:rect l="l" t="t" r="r" b="b"/>
            <a:pathLst>
              <a:path w="19587845" h="0">
                <a:moveTo>
                  <a:pt x="19587268" y="0"/>
                </a:moveTo>
                <a:lnTo>
                  <a:pt x="0" y="0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48869" y="1053624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0"/>
                </a:moveTo>
                <a:lnTo>
                  <a:pt x="0" y="44201"/>
                </a:lnTo>
                <a:lnTo>
                  <a:pt x="43823" y="44201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9911409" y="10536242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44201"/>
                </a:moveTo>
                <a:lnTo>
                  <a:pt x="43823" y="44201"/>
                </a:lnTo>
                <a:lnTo>
                  <a:pt x="43823" y="0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9911409" y="14886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43823" y="44201"/>
                </a:moveTo>
                <a:lnTo>
                  <a:pt x="43823" y="0"/>
                </a:lnTo>
                <a:lnTo>
                  <a:pt x="0" y="0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48869" y="14886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43823" y="0"/>
                </a:moveTo>
                <a:lnTo>
                  <a:pt x="0" y="0"/>
                </a:lnTo>
                <a:lnTo>
                  <a:pt x="0" y="44201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zfalz_140x297_8-seitig_PDF-Vorlage.indd</dc:title>
  <dcterms:created xsi:type="dcterms:W3CDTF">2020-10-05T05:13:25Z</dcterms:created>
  <dcterms:modified xsi:type="dcterms:W3CDTF">2020-10-05T05:13:25Z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2020-10-05T00:00:00Z</vt:filetime>
  </property>
</Properties>
</file>