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5137150"/>
  <p:notesSz cx="20104100" cy="5137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592516"/>
            <a:ext cx="17088486" cy="10788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876804"/>
            <a:ext cx="14072870" cy="12842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81544"/>
            <a:ext cx="8745284" cy="3390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81544"/>
            <a:ext cx="8745284" cy="3390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27321"/>
            <a:ext cx="20147915" cy="5027295"/>
          </a:xfrm>
          <a:custGeom>
            <a:avLst/>
            <a:gdLst/>
            <a:ahLst/>
            <a:cxnLst/>
            <a:rect l="l" t="t" r="r" b="b"/>
            <a:pathLst>
              <a:path w="20147915" h="5027295">
                <a:moveTo>
                  <a:pt x="-771" y="5028066"/>
                </a:moveTo>
                <a:lnTo>
                  <a:pt x="19948178" y="5028066"/>
                </a:lnTo>
                <a:lnTo>
                  <a:pt x="19948178" y="50266"/>
                </a:lnTo>
                <a:lnTo>
                  <a:pt x="-771" y="50266"/>
                </a:lnTo>
                <a:lnTo>
                  <a:pt x="-771" y="5028066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05486"/>
            <a:ext cx="18093690" cy="821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81544"/>
            <a:ext cx="18093690" cy="33905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777549"/>
            <a:ext cx="6433312" cy="2568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777549"/>
            <a:ext cx="4623943" cy="2568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777549"/>
            <a:ext cx="4623943" cy="2568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image" Target="../media/image46.png"/><Relationship Id="rId11" Type="http://schemas.openxmlformats.org/officeDocument/2006/relationships/image" Target="../media/image47.png"/><Relationship Id="rId12" Type="http://schemas.openxmlformats.org/officeDocument/2006/relationships/image" Target="../media/image48.png"/><Relationship Id="rId13" Type="http://schemas.openxmlformats.org/officeDocument/2006/relationships/image" Target="../media/image49.png"/><Relationship Id="rId14" Type="http://schemas.openxmlformats.org/officeDocument/2006/relationships/image" Target="../media/image50.png"/><Relationship Id="rId15" Type="http://schemas.openxmlformats.org/officeDocument/2006/relationships/image" Target="../media/image51.png"/><Relationship Id="rId16" Type="http://schemas.openxmlformats.org/officeDocument/2006/relationships/image" Target="../media/image52.png"/><Relationship Id="rId17" Type="http://schemas.openxmlformats.org/officeDocument/2006/relationships/image" Target="../media/image53.png"/><Relationship Id="rId18" Type="http://schemas.openxmlformats.org/officeDocument/2006/relationships/image" Target="../media/image54.png"/><Relationship Id="rId19" Type="http://schemas.openxmlformats.org/officeDocument/2006/relationships/image" Target="../media/image55.png"/><Relationship Id="rId20" Type="http://schemas.openxmlformats.org/officeDocument/2006/relationships/image" Target="../media/image56.png"/><Relationship Id="rId21" Type="http://schemas.openxmlformats.org/officeDocument/2006/relationships/image" Target="../media/image57.png"/><Relationship Id="rId22" Type="http://schemas.openxmlformats.org/officeDocument/2006/relationships/image" Target="../media/image58.png"/><Relationship Id="rId23" Type="http://schemas.openxmlformats.org/officeDocument/2006/relationships/image" Target="../media/image59.png"/><Relationship Id="rId24" Type="http://schemas.openxmlformats.org/officeDocument/2006/relationships/image" Target="../media/image60.png"/><Relationship Id="rId25" Type="http://schemas.openxmlformats.org/officeDocument/2006/relationships/image" Target="../media/image61.png"/><Relationship Id="rId26" Type="http://schemas.openxmlformats.org/officeDocument/2006/relationships/image" Target="../media/image62.png"/><Relationship Id="rId27" Type="http://schemas.openxmlformats.org/officeDocument/2006/relationships/image" Target="../media/image63.png"/><Relationship Id="rId28" Type="http://schemas.openxmlformats.org/officeDocument/2006/relationships/image" Target="../media/image64.png"/><Relationship Id="rId29" Type="http://schemas.openxmlformats.org/officeDocument/2006/relationships/image" Target="../media/image6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8869" y="283183"/>
            <a:ext cx="0" cy="4611370"/>
          </a:xfrm>
          <a:custGeom>
            <a:avLst/>
            <a:gdLst/>
            <a:ahLst/>
            <a:cxnLst/>
            <a:rect l="l" t="t" r="r" b="b"/>
            <a:pathLst>
              <a:path w="0" h="4611370">
                <a:moveTo>
                  <a:pt x="0" y="0"/>
                </a:moveTo>
                <a:lnTo>
                  <a:pt x="0" y="4611365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0328" y="4984093"/>
            <a:ext cx="19587845" cy="0"/>
          </a:xfrm>
          <a:custGeom>
            <a:avLst/>
            <a:gdLst/>
            <a:ahLst/>
            <a:cxnLst/>
            <a:rect l="l" t="t" r="r" b="b"/>
            <a:pathLst>
              <a:path w="19587845" h="0">
                <a:moveTo>
                  <a:pt x="0" y="0"/>
                </a:moveTo>
                <a:lnTo>
                  <a:pt x="19587268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55233" y="238416"/>
            <a:ext cx="0" cy="4611370"/>
          </a:xfrm>
          <a:custGeom>
            <a:avLst/>
            <a:gdLst/>
            <a:ahLst/>
            <a:cxnLst/>
            <a:rect l="l" t="t" r="r" b="b"/>
            <a:pathLst>
              <a:path w="0" h="4611370">
                <a:moveTo>
                  <a:pt x="0" y="4611365"/>
                </a:move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6505" y="148871"/>
            <a:ext cx="19587845" cy="0"/>
          </a:xfrm>
          <a:custGeom>
            <a:avLst/>
            <a:gdLst/>
            <a:ahLst/>
            <a:cxnLst/>
            <a:rect l="l" t="t" r="r" b="b"/>
            <a:pathLst>
              <a:path w="19587845" h="0">
                <a:moveTo>
                  <a:pt x="19587268" y="0"/>
                </a:move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48869" y="493932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4766"/>
                </a:lnTo>
                <a:lnTo>
                  <a:pt x="43823" y="44766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11409" y="493932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4766"/>
                </a:moveTo>
                <a:lnTo>
                  <a:pt x="43823" y="44766"/>
                </a:lnTo>
                <a:lnTo>
                  <a:pt x="43823" y="0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11409" y="14887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3823" y="44766"/>
                </a:moveTo>
                <a:lnTo>
                  <a:pt x="43823" y="0"/>
                </a:ln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48869" y="14887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3823" y="0"/>
                </a:moveTo>
                <a:lnTo>
                  <a:pt x="0" y="0"/>
                </a:lnTo>
                <a:lnTo>
                  <a:pt x="0" y="44766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058338" y="1"/>
            <a:ext cx="0" cy="5133340"/>
          </a:xfrm>
          <a:custGeom>
            <a:avLst/>
            <a:gdLst/>
            <a:ahLst/>
            <a:cxnLst/>
            <a:rect l="l" t="t" r="r" b="b"/>
            <a:pathLst>
              <a:path w="0" h="5133340">
                <a:moveTo>
                  <a:pt x="0" y="0"/>
                </a:moveTo>
                <a:lnTo>
                  <a:pt x="0" y="513296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5048718" y="1"/>
            <a:ext cx="0" cy="5133340"/>
          </a:xfrm>
          <a:custGeom>
            <a:avLst/>
            <a:gdLst/>
            <a:ahLst/>
            <a:cxnLst/>
            <a:rect l="l" t="t" r="r" b="b"/>
            <a:pathLst>
              <a:path w="0" h="5133340">
                <a:moveTo>
                  <a:pt x="0" y="0"/>
                </a:moveTo>
                <a:lnTo>
                  <a:pt x="0" y="513296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067958" y="0"/>
            <a:ext cx="0" cy="5133340"/>
          </a:xfrm>
          <a:custGeom>
            <a:avLst/>
            <a:gdLst/>
            <a:ahLst/>
            <a:cxnLst/>
            <a:rect l="l" t="t" r="r" b="b"/>
            <a:pathLst>
              <a:path w="0" h="5133340">
                <a:moveTo>
                  <a:pt x="0" y="0"/>
                </a:moveTo>
                <a:lnTo>
                  <a:pt x="0" y="513296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16873342" y="1243930"/>
            <a:ext cx="509905" cy="320040"/>
            <a:chOff x="16873342" y="1243930"/>
            <a:chExt cx="509905" cy="320040"/>
          </a:xfrm>
        </p:grpSpPr>
        <p:sp>
          <p:nvSpPr>
            <p:cNvPr id="14" name="object 14"/>
            <p:cNvSpPr/>
            <p:nvPr/>
          </p:nvSpPr>
          <p:spPr>
            <a:xfrm>
              <a:off x="16707218" y="1282220"/>
              <a:ext cx="474980" cy="316865"/>
            </a:xfrm>
            <a:custGeom>
              <a:avLst/>
              <a:gdLst/>
              <a:ahLst/>
              <a:cxnLst/>
              <a:rect l="l" t="t" r="r" b="b"/>
              <a:pathLst>
                <a:path w="474980" h="316865">
                  <a:moveTo>
                    <a:pt x="215798" y="16624"/>
                  </a:moveTo>
                  <a:lnTo>
                    <a:pt x="0" y="16624"/>
                  </a:lnTo>
                  <a:lnTo>
                    <a:pt x="0" y="48374"/>
                  </a:lnTo>
                  <a:lnTo>
                    <a:pt x="88823" y="48374"/>
                  </a:lnTo>
                  <a:lnTo>
                    <a:pt x="88823" y="311264"/>
                  </a:lnTo>
                  <a:lnTo>
                    <a:pt x="126517" y="311264"/>
                  </a:lnTo>
                  <a:lnTo>
                    <a:pt x="126517" y="48374"/>
                  </a:lnTo>
                  <a:lnTo>
                    <a:pt x="215798" y="48374"/>
                  </a:lnTo>
                  <a:lnTo>
                    <a:pt x="215798" y="16624"/>
                  </a:lnTo>
                  <a:close/>
                </a:path>
                <a:path w="474980" h="316865">
                  <a:moveTo>
                    <a:pt x="298615" y="93319"/>
                  </a:moveTo>
                  <a:lnTo>
                    <a:pt x="261378" y="93319"/>
                  </a:lnTo>
                  <a:lnTo>
                    <a:pt x="261378" y="311365"/>
                  </a:lnTo>
                  <a:lnTo>
                    <a:pt x="298615" y="311365"/>
                  </a:lnTo>
                  <a:lnTo>
                    <a:pt x="298615" y="93319"/>
                  </a:lnTo>
                  <a:close/>
                </a:path>
                <a:path w="474980" h="316865">
                  <a:moveTo>
                    <a:pt x="304901" y="24231"/>
                  </a:moveTo>
                  <a:lnTo>
                    <a:pt x="303060" y="14389"/>
                  </a:lnTo>
                  <a:lnTo>
                    <a:pt x="297942" y="6731"/>
                  </a:lnTo>
                  <a:lnTo>
                    <a:pt x="290131" y="1765"/>
                  </a:lnTo>
                  <a:lnTo>
                    <a:pt x="280225" y="0"/>
                  </a:lnTo>
                  <a:lnTo>
                    <a:pt x="270306" y="1765"/>
                  </a:lnTo>
                  <a:lnTo>
                    <a:pt x="262496" y="6731"/>
                  </a:lnTo>
                  <a:lnTo>
                    <a:pt x="257378" y="14389"/>
                  </a:lnTo>
                  <a:lnTo>
                    <a:pt x="255549" y="24231"/>
                  </a:lnTo>
                  <a:lnTo>
                    <a:pt x="257378" y="34264"/>
                  </a:lnTo>
                  <a:lnTo>
                    <a:pt x="262496" y="41897"/>
                  </a:lnTo>
                  <a:lnTo>
                    <a:pt x="270306" y="46748"/>
                  </a:lnTo>
                  <a:lnTo>
                    <a:pt x="280225" y="48463"/>
                  </a:lnTo>
                  <a:lnTo>
                    <a:pt x="290131" y="46748"/>
                  </a:lnTo>
                  <a:lnTo>
                    <a:pt x="297942" y="41897"/>
                  </a:lnTo>
                  <a:lnTo>
                    <a:pt x="303060" y="34264"/>
                  </a:lnTo>
                  <a:lnTo>
                    <a:pt x="304901" y="24231"/>
                  </a:lnTo>
                  <a:close/>
                </a:path>
                <a:path w="474980" h="316865">
                  <a:moveTo>
                    <a:pt x="474802" y="307327"/>
                  </a:moveTo>
                  <a:lnTo>
                    <a:pt x="467169" y="280860"/>
                  </a:lnTo>
                  <a:lnTo>
                    <a:pt x="460590" y="283400"/>
                  </a:lnTo>
                  <a:lnTo>
                    <a:pt x="454279" y="285064"/>
                  </a:lnTo>
                  <a:lnTo>
                    <a:pt x="448119" y="285965"/>
                  </a:lnTo>
                  <a:lnTo>
                    <a:pt x="442048" y="286245"/>
                  </a:lnTo>
                  <a:lnTo>
                    <a:pt x="426377" y="283438"/>
                  </a:lnTo>
                  <a:lnTo>
                    <a:pt x="415975" y="275310"/>
                  </a:lnTo>
                  <a:lnTo>
                    <a:pt x="410184" y="262204"/>
                  </a:lnTo>
                  <a:lnTo>
                    <a:pt x="408393" y="244513"/>
                  </a:lnTo>
                  <a:lnTo>
                    <a:pt x="408393" y="123380"/>
                  </a:lnTo>
                  <a:lnTo>
                    <a:pt x="467626" y="123380"/>
                  </a:lnTo>
                  <a:lnTo>
                    <a:pt x="467626" y="93319"/>
                  </a:lnTo>
                  <a:lnTo>
                    <a:pt x="408393" y="93319"/>
                  </a:lnTo>
                  <a:lnTo>
                    <a:pt x="408393" y="23329"/>
                  </a:lnTo>
                  <a:lnTo>
                    <a:pt x="377444" y="23329"/>
                  </a:lnTo>
                  <a:lnTo>
                    <a:pt x="372960" y="93319"/>
                  </a:lnTo>
                  <a:lnTo>
                    <a:pt x="338861" y="95567"/>
                  </a:lnTo>
                  <a:lnTo>
                    <a:pt x="338861" y="123380"/>
                  </a:lnTo>
                  <a:lnTo>
                    <a:pt x="371157" y="123380"/>
                  </a:lnTo>
                  <a:lnTo>
                    <a:pt x="371157" y="243624"/>
                  </a:lnTo>
                  <a:lnTo>
                    <a:pt x="374345" y="273405"/>
                  </a:lnTo>
                  <a:lnTo>
                    <a:pt x="384848" y="296506"/>
                  </a:lnTo>
                  <a:lnTo>
                    <a:pt x="404088" y="311442"/>
                  </a:lnTo>
                  <a:lnTo>
                    <a:pt x="433527" y="316750"/>
                  </a:lnTo>
                  <a:lnTo>
                    <a:pt x="444576" y="316039"/>
                  </a:lnTo>
                  <a:lnTo>
                    <a:pt x="455333" y="314058"/>
                  </a:lnTo>
                  <a:lnTo>
                    <a:pt x="465505" y="311073"/>
                  </a:lnTo>
                  <a:lnTo>
                    <a:pt x="474802" y="30732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368725" y="1412912"/>
              <a:ext cx="14394" cy="848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17605157" y="1235774"/>
            <a:ext cx="296545" cy="328295"/>
            <a:chOff x="17605157" y="1235774"/>
            <a:chExt cx="296545" cy="328295"/>
          </a:xfrm>
        </p:grpSpPr>
        <p:sp>
          <p:nvSpPr>
            <p:cNvPr id="17" name="object 17"/>
            <p:cNvSpPr/>
            <p:nvPr/>
          </p:nvSpPr>
          <p:spPr>
            <a:xfrm>
              <a:off x="17605157" y="1235774"/>
              <a:ext cx="61594" cy="328295"/>
            </a:xfrm>
            <a:custGeom>
              <a:avLst/>
              <a:gdLst/>
              <a:ahLst/>
              <a:cxnLst/>
              <a:rect l="l" t="t" r="r" b="b"/>
              <a:pathLst>
                <a:path w="61594" h="328294">
                  <a:moveTo>
                    <a:pt x="-136089" y="38368"/>
                  </a:moveTo>
                  <a:lnTo>
                    <a:pt x="-173327" y="38368"/>
                  </a:lnTo>
                  <a:lnTo>
                    <a:pt x="-173327" y="313838"/>
                  </a:lnTo>
                  <a:lnTo>
                    <a:pt x="-171140" y="334798"/>
                  </a:lnTo>
                  <a:lnTo>
                    <a:pt x="-164242" y="350290"/>
                  </a:lnTo>
                  <a:lnTo>
                    <a:pt x="-152128" y="359894"/>
                  </a:lnTo>
                  <a:lnTo>
                    <a:pt x="-134294" y="363189"/>
                  </a:lnTo>
                  <a:lnTo>
                    <a:pt x="-124873" y="363189"/>
                  </a:lnTo>
                  <a:lnTo>
                    <a:pt x="-118143" y="361843"/>
                  </a:lnTo>
                  <a:lnTo>
                    <a:pt x="-112759" y="359151"/>
                  </a:lnTo>
                  <a:lnTo>
                    <a:pt x="-117695" y="331335"/>
                  </a:lnTo>
                  <a:lnTo>
                    <a:pt x="-121284" y="332232"/>
                  </a:lnTo>
                  <a:lnTo>
                    <a:pt x="-131154" y="332232"/>
                  </a:lnTo>
                  <a:lnTo>
                    <a:pt x="-136089" y="328194"/>
                  </a:lnTo>
                  <a:lnTo>
                    <a:pt x="-136089" y="3836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696323" y="1332739"/>
              <a:ext cx="162665" cy="23108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891884" y="1422344"/>
              <a:ext cx="9596" cy="7545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8122154" y="1243930"/>
            <a:ext cx="242570" cy="320040"/>
            <a:chOff x="18122154" y="1243930"/>
            <a:chExt cx="242570" cy="320040"/>
          </a:xfrm>
        </p:grpSpPr>
        <p:sp>
          <p:nvSpPr>
            <p:cNvPr id="21" name="object 21"/>
            <p:cNvSpPr/>
            <p:nvPr/>
          </p:nvSpPr>
          <p:spPr>
            <a:xfrm>
              <a:off x="17943729" y="1282220"/>
              <a:ext cx="219710" cy="316865"/>
            </a:xfrm>
            <a:custGeom>
              <a:avLst/>
              <a:gdLst/>
              <a:ahLst/>
              <a:cxnLst/>
              <a:rect l="l" t="t" r="r" b="b"/>
              <a:pathLst>
                <a:path w="219709" h="316865">
                  <a:moveTo>
                    <a:pt x="43065" y="93319"/>
                  </a:moveTo>
                  <a:lnTo>
                    <a:pt x="5829" y="93319"/>
                  </a:lnTo>
                  <a:lnTo>
                    <a:pt x="5829" y="311365"/>
                  </a:lnTo>
                  <a:lnTo>
                    <a:pt x="43065" y="311365"/>
                  </a:lnTo>
                  <a:lnTo>
                    <a:pt x="43065" y="93319"/>
                  </a:lnTo>
                  <a:close/>
                </a:path>
                <a:path w="219709" h="316865">
                  <a:moveTo>
                    <a:pt x="49352" y="24231"/>
                  </a:moveTo>
                  <a:lnTo>
                    <a:pt x="47510" y="14389"/>
                  </a:lnTo>
                  <a:lnTo>
                    <a:pt x="42392" y="6731"/>
                  </a:lnTo>
                  <a:lnTo>
                    <a:pt x="34594" y="1765"/>
                  </a:lnTo>
                  <a:lnTo>
                    <a:pt x="24676" y="0"/>
                  </a:lnTo>
                  <a:lnTo>
                    <a:pt x="14770" y="1765"/>
                  </a:lnTo>
                  <a:lnTo>
                    <a:pt x="6959" y="6731"/>
                  </a:lnTo>
                  <a:lnTo>
                    <a:pt x="1841" y="14389"/>
                  </a:lnTo>
                  <a:lnTo>
                    <a:pt x="0" y="24231"/>
                  </a:lnTo>
                  <a:lnTo>
                    <a:pt x="1841" y="34264"/>
                  </a:lnTo>
                  <a:lnTo>
                    <a:pt x="6959" y="41897"/>
                  </a:lnTo>
                  <a:lnTo>
                    <a:pt x="14770" y="46748"/>
                  </a:lnTo>
                  <a:lnTo>
                    <a:pt x="24676" y="48463"/>
                  </a:lnTo>
                  <a:lnTo>
                    <a:pt x="34594" y="46748"/>
                  </a:lnTo>
                  <a:lnTo>
                    <a:pt x="42392" y="41897"/>
                  </a:lnTo>
                  <a:lnTo>
                    <a:pt x="47510" y="34264"/>
                  </a:lnTo>
                  <a:lnTo>
                    <a:pt x="49352" y="24231"/>
                  </a:lnTo>
                  <a:close/>
                </a:path>
                <a:path w="219709" h="316865">
                  <a:moveTo>
                    <a:pt x="219252" y="307327"/>
                  </a:moveTo>
                  <a:lnTo>
                    <a:pt x="211632" y="280860"/>
                  </a:lnTo>
                  <a:lnTo>
                    <a:pt x="205054" y="283400"/>
                  </a:lnTo>
                  <a:lnTo>
                    <a:pt x="198729" y="285064"/>
                  </a:lnTo>
                  <a:lnTo>
                    <a:pt x="192570" y="285965"/>
                  </a:lnTo>
                  <a:lnTo>
                    <a:pt x="186499" y="286245"/>
                  </a:lnTo>
                  <a:lnTo>
                    <a:pt x="170840" y="283438"/>
                  </a:lnTo>
                  <a:lnTo>
                    <a:pt x="160426" y="275310"/>
                  </a:lnTo>
                  <a:lnTo>
                    <a:pt x="154647" y="262204"/>
                  </a:lnTo>
                  <a:lnTo>
                    <a:pt x="152857" y="244513"/>
                  </a:lnTo>
                  <a:lnTo>
                    <a:pt x="152857" y="123380"/>
                  </a:lnTo>
                  <a:lnTo>
                    <a:pt x="212077" y="123380"/>
                  </a:lnTo>
                  <a:lnTo>
                    <a:pt x="212077" y="93319"/>
                  </a:lnTo>
                  <a:lnTo>
                    <a:pt x="152857" y="93319"/>
                  </a:lnTo>
                  <a:lnTo>
                    <a:pt x="152857" y="23329"/>
                  </a:lnTo>
                  <a:lnTo>
                    <a:pt x="121894" y="23329"/>
                  </a:lnTo>
                  <a:lnTo>
                    <a:pt x="117411" y="93319"/>
                  </a:lnTo>
                  <a:lnTo>
                    <a:pt x="83312" y="95567"/>
                  </a:lnTo>
                  <a:lnTo>
                    <a:pt x="83312" y="123380"/>
                  </a:lnTo>
                  <a:lnTo>
                    <a:pt x="115620" y="123380"/>
                  </a:lnTo>
                  <a:lnTo>
                    <a:pt x="115620" y="243624"/>
                  </a:lnTo>
                  <a:lnTo>
                    <a:pt x="118795" y="273405"/>
                  </a:lnTo>
                  <a:lnTo>
                    <a:pt x="129298" y="296506"/>
                  </a:lnTo>
                  <a:lnTo>
                    <a:pt x="148551" y="311442"/>
                  </a:lnTo>
                  <a:lnTo>
                    <a:pt x="177977" y="316750"/>
                  </a:lnTo>
                  <a:lnTo>
                    <a:pt x="189039" y="316039"/>
                  </a:lnTo>
                  <a:lnTo>
                    <a:pt x="199796" y="314058"/>
                  </a:lnTo>
                  <a:lnTo>
                    <a:pt x="209969" y="311073"/>
                  </a:lnTo>
                  <a:lnTo>
                    <a:pt x="219252" y="30732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359447" y="1436492"/>
              <a:ext cx="4798" cy="6130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/>
          <p:nvPr/>
        </p:nvSpPr>
        <p:spPr>
          <a:xfrm>
            <a:off x="1716125" y="1285370"/>
            <a:ext cx="416559" cy="313690"/>
          </a:xfrm>
          <a:custGeom>
            <a:avLst/>
            <a:gdLst/>
            <a:ahLst/>
            <a:cxnLst/>
            <a:rect l="l" t="t" r="r" b="b"/>
            <a:pathLst>
              <a:path w="416560" h="313690">
                <a:moveTo>
                  <a:pt x="204127" y="308216"/>
                </a:moveTo>
                <a:lnTo>
                  <a:pt x="131559" y="183946"/>
                </a:lnTo>
                <a:lnTo>
                  <a:pt x="129209" y="179908"/>
                </a:lnTo>
                <a:lnTo>
                  <a:pt x="156349" y="169011"/>
                </a:lnTo>
                <a:lnTo>
                  <a:pt x="175069" y="153428"/>
                </a:lnTo>
                <a:lnTo>
                  <a:pt x="177152" y="151688"/>
                </a:lnTo>
                <a:lnTo>
                  <a:pt x="190461" y="127723"/>
                </a:lnTo>
                <a:lnTo>
                  <a:pt x="195160" y="96901"/>
                </a:lnTo>
                <a:lnTo>
                  <a:pt x="187490" y="58000"/>
                </a:lnTo>
                <a:lnTo>
                  <a:pt x="176161" y="44411"/>
                </a:lnTo>
                <a:lnTo>
                  <a:pt x="166103" y="32359"/>
                </a:lnTo>
                <a:lnTo>
                  <a:pt x="157467" y="28625"/>
                </a:lnTo>
                <a:lnTo>
                  <a:pt x="157467" y="96901"/>
                </a:lnTo>
                <a:lnTo>
                  <a:pt x="152831" y="121640"/>
                </a:lnTo>
                <a:lnTo>
                  <a:pt x="139192" y="139306"/>
                </a:lnTo>
                <a:lnTo>
                  <a:pt x="116967" y="149898"/>
                </a:lnTo>
                <a:lnTo>
                  <a:pt x="86588" y="153428"/>
                </a:lnTo>
                <a:lnTo>
                  <a:pt x="37680" y="153428"/>
                </a:lnTo>
                <a:lnTo>
                  <a:pt x="37680" y="44411"/>
                </a:lnTo>
                <a:lnTo>
                  <a:pt x="86588" y="44411"/>
                </a:lnTo>
                <a:lnTo>
                  <a:pt x="116967" y="47193"/>
                </a:lnTo>
                <a:lnTo>
                  <a:pt x="139192" y="56184"/>
                </a:lnTo>
                <a:lnTo>
                  <a:pt x="152831" y="72428"/>
                </a:lnTo>
                <a:lnTo>
                  <a:pt x="157467" y="96901"/>
                </a:lnTo>
                <a:lnTo>
                  <a:pt x="157467" y="28625"/>
                </a:lnTo>
                <a:lnTo>
                  <a:pt x="133451" y="18224"/>
                </a:lnTo>
                <a:lnTo>
                  <a:pt x="91973" y="13906"/>
                </a:lnTo>
                <a:lnTo>
                  <a:pt x="0" y="13906"/>
                </a:lnTo>
                <a:lnTo>
                  <a:pt x="0" y="308216"/>
                </a:lnTo>
                <a:lnTo>
                  <a:pt x="37680" y="308216"/>
                </a:lnTo>
                <a:lnTo>
                  <a:pt x="37680" y="183946"/>
                </a:lnTo>
                <a:lnTo>
                  <a:pt x="90627" y="183946"/>
                </a:lnTo>
                <a:lnTo>
                  <a:pt x="161505" y="308216"/>
                </a:lnTo>
                <a:lnTo>
                  <a:pt x="204127" y="308216"/>
                </a:lnTo>
                <a:close/>
              </a:path>
              <a:path w="416560" h="313690">
                <a:moveTo>
                  <a:pt x="309333" y="22428"/>
                </a:moveTo>
                <a:lnTo>
                  <a:pt x="307670" y="13627"/>
                </a:lnTo>
                <a:lnTo>
                  <a:pt x="303060" y="6502"/>
                </a:lnTo>
                <a:lnTo>
                  <a:pt x="296087" y="1739"/>
                </a:lnTo>
                <a:lnTo>
                  <a:pt x="287350" y="0"/>
                </a:lnTo>
                <a:lnTo>
                  <a:pt x="278358" y="1739"/>
                </a:lnTo>
                <a:lnTo>
                  <a:pt x="271259" y="6502"/>
                </a:lnTo>
                <a:lnTo>
                  <a:pt x="266598" y="13627"/>
                </a:lnTo>
                <a:lnTo>
                  <a:pt x="264922" y="22428"/>
                </a:lnTo>
                <a:lnTo>
                  <a:pt x="266598" y="31229"/>
                </a:lnTo>
                <a:lnTo>
                  <a:pt x="271259" y="38354"/>
                </a:lnTo>
                <a:lnTo>
                  <a:pt x="278358" y="43116"/>
                </a:lnTo>
                <a:lnTo>
                  <a:pt x="287350" y="44856"/>
                </a:lnTo>
                <a:lnTo>
                  <a:pt x="296087" y="43116"/>
                </a:lnTo>
                <a:lnTo>
                  <a:pt x="303060" y="38354"/>
                </a:lnTo>
                <a:lnTo>
                  <a:pt x="307670" y="31229"/>
                </a:lnTo>
                <a:lnTo>
                  <a:pt x="309333" y="22428"/>
                </a:lnTo>
                <a:close/>
              </a:path>
              <a:path w="416560" h="313690">
                <a:moveTo>
                  <a:pt x="395922" y="22428"/>
                </a:moveTo>
                <a:lnTo>
                  <a:pt x="394246" y="13627"/>
                </a:lnTo>
                <a:lnTo>
                  <a:pt x="389585" y="6502"/>
                </a:lnTo>
                <a:lnTo>
                  <a:pt x="382485" y="1739"/>
                </a:lnTo>
                <a:lnTo>
                  <a:pt x="373494" y="0"/>
                </a:lnTo>
                <a:lnTo>
                  <a:pt x="364756" y="1739"/>
                </a:lnTo>
                <a:lnTo>
                  <a:pt x="357784" y="6502"/>
                </a:lnTo>
                <a:lnTo>
                  <a:pt x="353174" y="13627"/>
                </a:lnTo>
                <a:lnTo>
                  <a:pt x="351510" y="22428"/>
                </a:lnTo>
                <a:lnTo>
                  <a:pt x="353174" y="31229"/>
                </a:lnTo>
                <a:lnTo>
                  <a:pt x="357784" y="38354"/>
                </a:lnTo>
                <a:lnTo>
                  <a:pt x="364756" y="43116"/>
                </a:lnTo>
                <a:lnTo>
                  <a:pt x="373494" y="44856"/>
                </a:lnTo>
                <a:lnTo>
                  <a:pt x="382485" y="43116"/>
                </a:lnTo>
                <a:lnTo>
                  <a:pt x="389585" y="38354"/>
                </a:lnTo>
                <a:lnTo>
                  <a:pt x="394246" y="31229"/>
                </a:lnTo>
                <a:lnTo>
                  <a:pt x="395922" y="22428"/>
                </a:lnTo>
                <a:close/>
              </a:path>
              <a:path w="416560" h="313690">
                <a:moveTo>
                  <a:pt x="416115" y="90170"/>
                </a:moveTo>
                <a:lnTo>
                  <a:pt x="378879" y="90170"/>
                </a:lnTo>
                <a:lnTo>
                  <a:pt x="378879" y="244513"/>
                </a:lnTo>
                <a:lnTo>
                  <a:pt x="364413" y="261048"/>
                </a:lnTo>
                <a:lnTo>
                  <a:pt x="350608" y="272491"/>
                </a:lnTo>
                <a:lnTo>
                  <a:pt x="336473" y="279146"/>
                </a:lnTo>
                <a:lnTo>
                  <a:pt x="321005" y="281292"/>
                </a:lnTo>
                <a:lnTo>
                  <a:pt x="302437" y="277926"/>
                </a:lnTo>
                <a:lnTo>
                  <a:pt x="289598" y="267500"/>
                </a:lnTo>
                <a:lnTo>
                  <a:pt x="282143" y="249504"/>
                </a:lnTo>
                <a:lnTo>
                  <a:pt x="279730" y="223418"/>
                </a:lnTo>
                <a:lnTo>
                  <a:pt x="279730" y="90170"/>
                </a:lnTo>
                <a:lnTo>
                  <a:pt x="242493" y="90170"/>
                </a:lnTo>
                <a:lnTo>
                  <a:pt x="242493" y="228358"/>
                </a:lnTo>
                <a:lnTo>
                  <a:pt x="246430" y="265150"/>
                </a:lnTo>
                <a:lnTo>
                  <a:pt x="258584" y="291846"/>
                </a:lnTo>
                <a:lnTo>
                  <a:pt x="279400" y="308102"/>
                </a:lnTo>
                <a:lnTo>
                  <a:pt x="309333" y="313601"/>
                </a:lnTo>
                <a:lnTo>
                  <a:pt x="330390" y="310769"/>
                </a:lnTo>
                <a:lnTo>
                  <a:pt x="348932" y="302780"/>
                </a:lnTo>
                <a:lnTo>
                  <a:pt x="365607" y="290322"/>
                </a:lnTo>
                <a:lnTo>
                  <a:pt x="374243" y="281292"/>
                </a:lnTo>
                <a:lnTo>
                  <a:pt x="381114" y="274116"/>
                </a:lnTo>
                <a:lnTo>
                  <a:pt x="382460" y="274116"/>
                </a:lnTo>
                <a:lnTo>
                  <a:pt x="385610" y="308216"/>
                </a:lnTo>
                <a:lnTo>
                  <a:pt x="416115" y="308216"/>
                </a:lnTo>
                <a:lnTo>
                  <a:pt x="416115" y="274116"/>
                </a:lnTo>
                <a:lnTo>
                  <a:pt x="416115" y="9017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205464" y="1365751"/>
            <a:ext cx="150872" cy="19807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5" name="object 25"/>
          <p:cNvGrpSpPr/>
          <p:nvPr/>
        </p:nvGrpSpPr>
        <p:grpSpPr>
          <a:xfrm>
            <a:off x="2421144" y="1235774"/>
            <a:ext cx="342265" cy="328295"/>
            <a:chOff x="2421144" y="1235774"/>
            <a:chExt cx="342265" cy="328295"/>
          </a:xfrm>
        </p:grpSpPr>
        <p:sp>
          <p:nvSpPr>
            <p:cNvPr id="26" name="object 26"/>
            <p:cNvSpPr/>
            <p:nvPr/>
          </p:nvSpPr>
          <p:spPr>
            <a:xfrm>
              <a:off x="2421144" y="1235774"/>
              <a:ext cx="183515" cy="323215"/>
            </a:xfrm>
            <a:custGeom>
              <a:avLst/>
              <a:gdLst/>
              <a:ahLst/>
              <a:cxnLst/>
              <a:rect l="l" t="t" r="r" b="b"/>
              <a:pathLst>
                <a:path w="183514" h="323215">
                  <a:moveTo>
                    <a:pt x="12952" y="38368"/>
                  </a:moveTo>
                  <a:lnTo>
                    <a:pt x="-23836" y="38368"/>
                  </a:lnTo>
                  <a:lnTo>
                    <a:pt x="-23836" y="357805"/>
                  </a:lnTo>
                  <a:lnTo>
                    <a:pt x="12952" y="357805"/>
                  </a:lnTo>
                  <a:lnTo>
                    <a:pt x="12952" y="300378"/>
                  </a:lnTo>
                  <a:lnTo>
                    <a:pt x="53330" y="253270"/>
                  </a:lnTo>
                  <a:lnTo>
                    <a:pt x="117038" y="357805"/>
                  </a:lnTo>
                  <a:lnTo>
                    <a:pt x="157416" y="357805"/>
                  </a:lnTo>
                  <a:lnTo>
                    <a:pt x="75314" y="227697"/>
                  </a:lnTo>
                  <a:lnTo>
                    <a:pt x="147995" y="139763"/>
                  </a:lnTo>
                  <a:lnTo>
                    <a:pt x="106270" y="139763"/>
                  </a:lnTo>
                  <a:lnTo>
                    <a:pt x="14298" y="253719"/>
                  </a:lnTo>
                  <a:lnTo>
                    <a:pt x="12952" y="253719"/>
                  </a:lnTo>
                  <a:lnTo>
                    <a:pt x="12952" y="3836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624408" y="1365751"/>
              <a:ext cx="138744" cy="19807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2819969" y="1365751"/>
            <a:ext cx="158343" cy="1980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9" name="object 29"/>
          <p:cNvGrpSpPr/>
          <p:nvPr/>
        </p:nvGrpSpPr>
        <p:grpSpPr>
          <a:xfrm>
            <a:off x="3050239" y="1243930"/>
            <a:ext cx="392430" cy="320040"/>
            <a:chOff x="3050239" y="1243930"/>
            <a:chExt cx="392430" cy="320040"/>
          </a:xfrm>
        </p:grpSpPr>
        <p:sp>
          <p:nvSpPr>
            <p:cNvPr id="30" name="object 30"/>
            <p:cNvSpPr/>
            <p:nvPr/>
          </p:nvSpPr>
          <p:spPr>
            <a:xfrm>
              <a:off x="3020199" y="1282220"/>
              <a:ext cx="219710" cy="316865"/>
            </a:xfrm>
            <a:custGeom>
              <a:avLst/>
              <a:gdLst/>
              <a:ahLst/>
              <a:cxnLst/>
              <a:rect l="l" t="t" r="r" b="b"/>
              <a:pathLst>
                <a:path w="219710" h="316865">
                  <a:moveTo>
                    <a:pt x="43078" y="93319"/>
                  </a:moveTo>
                  <a:lnTo>
                    <a:pt x="5829" y="93319"/>
                  </a:lnTo>
                  <a:lnTo>
                    <a:pt x="5829" y="311365"/>
                  </a:lnTo>
                  <a:lnTo>
                    <a:pt x="43078" y="311365"/>
                  </a:lnTo>
                  <a:lnTo>
                    <a:pt x="43078" y="93319"/>
                  </a:lnTo>
                  <a:close/>
                </a:path>
                <a:path w="219710" h="316865">
                  <a:moveTo>
                    <a:pt x="49352" y="24231"/>
                  </a:moveTo>
                  <a:lnTo>
                    <a:pt x="47523" y="14389"/>
                  </a:lnTo>
                  <a:lnTo>
                    <a:pt x="42405" y="6731"/>
                  </a:lnTo>
                  <a:lnTo>
                    <a:pt x="34594" y="1765"/>
                  </a:lnTo>
                  <a:lnTo>
                    <a:pt x="24676" y="0"/>
                  </a:lnTo>
                  <a:lnTo>
                    <a:pt x="14770" y="1765"/>
                  </a:lnTo>
                  <a:lnTo>
                    <a:pt x="6959" y="6731"/>
                  </a:lnTo>
                  <a:lnTo>
                    <a:pt x="1841" y="14389"/>
                  </a:lnTo>
                  <a:lnTo>
                    <a:pt x="0" y="24231"/>
                  </a:lnTo>
                  <a:lnTo>
                    <a:pt x="1841" y="34264"/>
                  </a:lnTo>
                  <a:lnTo>
                    <a:pt x="6959" y="41897"/>
                  </a:lnTo>
                  <a:lnTo>
                    <a:pt x="14770" y="46748"/>
                  </a:lnTo>
                  <a:lnTo>
                    <a:pt x="24676" y="48463"/>
                  </a:lnTo>
                  <a:lnTo>
                    <a:pt x="34594" y="46748"/>
                  </a:lnTo>
                  <a:lnTo>
                    <a:pt x="42405" y="41897"/>
                  </a:lnTo>
                  <a:lnTo>
                    <a:pt x="47523" y="34264"/>
                  </a:lnTo>
                  <a:lnTo>
                    <a:pt x="49352" y="24231"/>
                  </a:lnTo>
                  <a:close/>
                </a:path>
                <a:path w="219710" h="316865">
                  <a:moveTo>
                    <a:pt x="219392" y="307327"/>
                  </a:moveTo>
                  <a:lnTo>
                    <a:pt x="211759" y="280860"/>
                  </a:lnTo>
                  <a:lnTo>
                    <a:pt x="205193" y="283400"/>
                  </a:lnTo>
                  <a:lnTo>
                    <a:pt x="198869" y="285064"/>
                  </a:lnTo>
                  <a:lnTo>
                    <a:pt x="192709" y="285965"/>
                  </a:lnTo>
                  <a:lnTo>
                    <a:pt x="186639" y="286245"/>
                  </a:lnTo>
                  <a:lnTo>
                    <a:pt x="170967" y="283438"/>
                  </a:lnTo>
                  <a:lnTo>
                    <a:pt x="160566" y="275310"/>
                  </a:lnTo>
                  <a:lnTo>
                    <a:pt x="154774" y="262204"/>
                  </a:lnTo>
                  <a:lnTo>
                    <a:pt x="152996" y="244513"/>
                  </a:lnTo>
                  <a:lnTo>
                    <a:pt x="152996" y="123380"/>
                  </a:lnTo>
                  <a:lnTo>
                    <a:pt x="212217" y="123380"/>
                  </a:lnTo>
                  <a:lnTo>
                    <a:pt x="212217" y="93319"/>
                  </a:lnTo>
                  <a:lnTo>
                    <a:pt x="152996" y="93319"/>
                  </a:lnTo>
                  <a:lnTo>
                    <a:pt x="152996" y="23329"/>
                  </a:lnTo>
                  <a:lnTo>
                    <a:pt x="122034" y="23329"/>
                  </a:lnTo>
                  <a:lnTo>
                    <a:pt x="117551" y="93319"/>
                  </a:lnTo>
                  <a:lnTo>
                    <a:pt x="83451" y="95567"/>
                  </a:lnTo>
                  <a:lnTo>
                    <a:pt x="83451" y="123380"/>
                  </a:lnTo>
                  <a:lnTo>
                    <a:pt x="115747" y="123380"/>
                  </a:lnTo>
                  <a:lnTo>
                    <a:pt x="115747" y="243624"/>
                  </a:lnTo>
                  <a:lnTo>
                    <a:pt x="118935" y="273405"/>
                  </a:lnTo>
                  <a:lnTo>
                    <a:pt x="129438" y="296506"/>
                  </a:lnTo>
                  <a:lnTo>
                    <a:pt x="148691" y="311442"/>
                  </a:lnTo>
                  <a:lnTo>
                    <a:pt x="178117" y="316750"/>
                  </a:lnTo>
                  <a:lnTo>
                    <a:pt x="189166" y="316039"/>
                  </a:lnTo>
                  <a:lnTo>
                    <a:pt x="199936" y="314058"/>
                  </a:lnTo>
                  <a:lnTo>
                    <a:pt x="210108" y="311073"/>
                  </a:lnTo>
                  <a:lnTo>
                    <a:pt x="219392" y="30732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287668" y="1365751"/>
              <a:ext cx="154385" cy="19807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581726" y="3319022"/>
            <a:ext cx="521970" cy="215900"/>
            <a:chOff x="581726" y="3319022"/>
            <a:chExt cx="521970" cy="215900"/>
          </a:xfrm>
        </p:grpSpPr>
        <p:sp>
          <p:nvSpPr>
            <p:cNvPr id="33" name="object 33"/>
            <p:cNvSpPr/>
            <p:nvPr/>
          </p:nvSpPr>
          <p:spPr>
            <a:xfrm>
              <a:off x="575995" y="3336890"/>
              <a:ext cx="220979" cy="209550"/>
            </a:xfrm>
            <a:custGeom>
              <a:avLst/>
              <a:gdLst/>
              <a:ahLst/>
              <a:cxnLst/>
              <a:rect l="l" t="t" r="r" b="b"/>
              <a:pathLst>
                <a:path w="220979" h="209550">
                  <a:moveTo>
                    <a:pt x="144373" y="186855"/>
                  </a:moveTo>
                  <a:lnTo>
                    <a:pt x="33210" y="186855"/>
                  </a:lnTo>
                  <a:lnTo>
                    <a:pt x="143408" y="15963"/>
                  </a:lnTo>
                  <a:lnTo>
                    <a:pt x="143408" y="0"/>
                  </a:lnTo>
                  <a:lnTo>
                    <a:pt x="9893" y="0"/>
                  </a:lnTo>
                  <a:lnTo>
                    <a:pt x="9893" y="22669"/>
                  </a:lnTo>
                  <a:lnTo>
                    <a:pt x="109867" y="22669"/>
                  </a:lnTo>
                  <a:lnTo>
                    <a:pt x="0" y="193560"/>
                  </a:lnTo>
                  <a:lnTo>
                    <a:pt x="0" y="209524"/>
                  </a:lnTo>
                  <a:lnTo>
                    <a:pt x="144373" y="209524"/>
                  </a:lnTo>
                  <a:lnTo>
                    <a:pt x="144373" y="186855"/>
                  </a:lnTo>
                  <a:close/>
                </a:path>
                <a:path w="220979" h="209550">
                  <a:moveTo>
                    <a:pt x="220675" y="119138"/>
                  </a:moveTo>
                  <a:lnTo>
                    <a:pt x="147205" y="119138"/>
                  </a:lnTo>
                  <a:lnTo>
                    <a:pt x="147205" y="139573"/>
                  </a:lnTo>
                  <a:lnTo>
                    <a:pt x="220675" y="139573"/>
                  </a:lnTo>
                  <a:lnTo>
                    <a:pt x="220675" y="11913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848114" y="3319326"/>
              <a:ext cx="255130" cy="21518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148406" y="3300957"/>
            <a:ext cx="177800" cy="233679"/>
            <a:chOff x="1148406" y="3300957"/>
            <a:chExt cx="177800" cy="233679"/>
          </a:xfrm>
        </p:grpSpPr>
        <p:sp>
          <p:nvSpPr>
            <p:cNvPr id="36" name="object 36"/>
            <p:cNvSpPr/>
            <p:nvPr/>
          </p:nvSpPr>
          <p:spPr>
            <a:xfrm>
              <a:off x="1148406" y="3300957"/>
              <a:ext cx="43815" cy="233679"/>
            </a:xfrm>
            <a:custGeom>
              <a:avLst/>
              <a:gdLst/>
              <a:ahLst/>
              <a:cxnLst/>
              <a:rect l="l" t="t" r="r" b="b"/>
              <a:pathLst>
                <a:path w="43815" h="233679">
                  <a:moveTo>
                    <a:pt x="15204" y="18036"/>
                  </a:moveTo>
                  <a:lnTo>
                    <a:pt x="-11306" y="18036"/>
                  </a:lnTo>
                  <a:lnTo>
                    <a:pt x="-11306" y="214152"/>
                  </a:lnTo>
                  <a:lnTo>
                    <a:pt x="-9749" y="229074"/>
                  </a:lnTo>
                  <a:lnTo>
                    <a:pt x="-4838" y="240103"/>
                  </a:lnTo>
                  <a:lnTo>
                    <a:pt x="3785" y="246941"/>
                  </a:lnTo>
                  <a:lnTo>
                    <a:pt x="16482" y="249286"/>
                  </a:lnTo>
                  <a:lnTo>
                    <a:pt x="23189" y="249286"/>
                  </a:lnTo>
                  <a:lnTo>
                    <a:pt x="27980" y="248328"/>
                  </a:lnTo>
                  <a:lnTo>
                    <a:pt x="31813" y="246412"/>
                  </a:lnTo>
                  <a:lnTo>
                    <a:pt x="28300" y="226609"/>
                  </a:lnTo>
                  <a:lnTo>
                    <a:pt x="25744" y="227247"/>
                  </a:lnTo>
                  <a:lnTo>
                    <a:pt x="18717" y="227247"/>
                  </a:lnTo>
                  <a:lnTo>
                    <a:pt x="15204" y="224373"/>
                  </a:lnTo>
                  <a:lnTo>
                    <a:pt x="15204" y="180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216116" y="3388113"/>
              <a:ext cx="109510" cy="14252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/>
          <p:nvPr/>
        </p:nvSpPr>
        <p:spPr>
          <a:xfrm>
            <a:off x="1420924" y="3335518"/>
            <a:ext cx="119528" cy="19898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9" name="object 39"/>
          <p:cNvGrpSpPr/>
          <p:nvPr/>
        </p:nvGrpSpPr>
        <p:grpSpPr>
          <a:xfrm>
            <a:off x="1585151" y="3384506"/>
            <a:ext cx="349885" cy="150495"/>
            <a:chOff x="1585151" y="3384506"/>
            <a:chExt cx="349885" cy="150495"/>
          </a:xfrm>
        </p:grpSpPr>
        <p:sp>
          <p:nvSpPr>
            <p:cNvPr id="40" name="object 40"/>
            <p:cNvSpPr/>
            <p:nvPr/>
          </p:nvSpPr>
          <p:spPr>
            <a:xfrm>
              <a:off x="1585151" y="3439345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4">
                  <a:moveTo>
                    <a:pt x="57857" y="16674"/>
                  </a:moveTo>
                  <a:lnTo>
                    <a:pt x="-15606" y="16674"/>
                  </a:lnTo>
                  <a:lnTo>
                    <a:pt x="-15606" y="37116"/>
                  </a:lnTo>
                  <a:lnTo>
                    <a:pt x="57857" y="37116"/>
                  </a:lnTo>
                  <a:lnTo>
                    <a:pt x="57857" y="1667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679990" y="3384506"/>
              <a:ext cx="101331" cy="15000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820217" y="3384506"/>
              <a:ext cx="114194" cy="15000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1985153" y="3306764"/>
            <a:ext cx="374015" cy="296545"/>
            <a:chOff x="1985153" y="3306764"/>
            <a:chExt cx="374015" cy="296545"/>
          </a:xfrm>
        </p:grpSpPr>
        <p:sp>
          <p:nvSpPr>
            <p:cNvPr id="44" name="object 44"/>
            <p:cNvSpPr/>
            <p:nvPr/>
          </p:nvSpPr>
          <p:spPr>
            <a:xfrm>
              <a:off x="1985153" y="3306764"/>
              <a:ext cx="35560" cy="224154"/>
            </a:xfrm>
            <a:custGeom>
              <a:avLst/>
              <a:gdLst/>
              <a:ahLst/>
              <a:cxnLst/>
              <a:rect l="l" t="t" r="r" b="b"/>
              <a:pathLst>
                <a:path w="35560" h="224154">
                  <a:moveTo>
                    <a:pt x="11118" y="84415"/>
                  </a:moveTo>
                  <a:lnTo>
                    <a:pt x="-15392" y="84415"/>
                  </a:lnTo>
                  <a:lnTo>
                    <a:pt x="-15392" y="239647"/>
                  </a:lnTo>
                  <a:lnTo>
                    <a:pt x="11118" y="239647"/>
                  </a:lnTo>
                  <a:lnTo>
                    <a:pt x="11118" y="84415"/>
                  </a:lnTo>
                  <a:close/>
                </a:path>
                <a:path w="35560" h="224154">
                  <a:moveTo>
                    <a:pt x="8244" y="17979"/>
                  </a:moveTo>
                  <a:lnTo>
                    <a:pt x="-12198" y="17979"/>
                  </a:lnTo>
                  <a:lnTo>
                    <a:pt x="-19544" y="25006"/>
                  </a:lnTo>
                  <a:lnTo>
                    <a:pt x="-19544" y="45767"/>
                  </a:lnTo>
                  <a:lnTo>
                    <a:pt x="-12198" y="52475"/>
                  </a:lnTo>
                  <a:lnTo>
                    <a:pt x="8244" y="52475"/>
                  </a:lnTo>
                  <a:lnTo>
                    <a:pt x="15590" y="45767"/>
                  </a:lnTo>
                  <a:lnTo>
                    <a:pt x="15590" y="25006"/>
                  </a:lnTo>
                  <a:lnTo>
                    <a:pt x="8244" y="1797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046121" y="3337922"/>
              <a:ext cx="78194" cy="19658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167961" y="3306764"/>
              <a:ext cx="35560" cy="224154"/>
            </a:xfrm>
            <a:custGeom>
              <a:avLst/>
              <a:gdLst/>
              <a:ahLst/>
              <a:cxnLst/>
              <a:rect l="l" t="t" r="r" b="b"/>
              <a:pathLst>
                <a:path w="35560" h="224154">
                  <a:moveTo>
                    <a:pt x="9318" y="84415"/>
                  </a:moveTo>
                  <a:lnTo>
                    <a:pt x="-17191" y="84415"/>
                  </a:lnTo>
                  <a:lnTo>
                    <a:pt x="-17191" y="239647"/>
                  </a:lnTo>
                  <a:lnTo>
                    <a:pt x="9318" y="239647"/>
                  </a:lnTo>
                  <a:lnTo>
                    <a:pt x="9318" y="84415"/>
                  </a:lnTo>
                  <a:close/>
                </a:path>
                <a:path w="35560" h="224154">
                  <a:moveTo>
                    <a:pt x="6444" y="17979"/>
                  </a:moveTo>
                  <a:lnTo>
                    <a:pt x="-13997" y="17979"/>
                  </a:lnTo>
                  <a:lnTo>
                    <a:pt x="-21344" y="25006"/>
                  </a:lnTo>
                  <a:lnTo>
                    <a:pt x="-21344" y="45767"/>
                  </a:lnTo>
                  <a:lnTo>
                    <a:pt x="-13997" y="52475"/>
                  </a:lnTo>
                  <a:lnTo>
                    <a:pt x="6444" y="52475"/>
                  </a:lnTo>
                  <a:lnTo>
                    <a:pt x="13790" y="45767"/>
                  </a:lnTo>
                  <a:lnTo>
                    <a:pt x="13790" y="25006"/>
                  </a:lnTo>
                  <a:lnTo>
                    <a:pt x="6444" y="1797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233768" y="3384249"/>
              <a:ext cx="124968" cy="21864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592694" y="3693217"/>
            <a:ext cx="1034415" cy="213995"/>
            <a:chOff x="592694" y="3693217"/>
            <a:chExt cx="1034415" cy="213995"/>
          </a:xfrm>
        </p:grpSpPr>
        <p:sp>
          <p:nvSpPr>
            <p:cNvPr id="49" name="object 49"/>
            <p:cNvSpPr/>
            <p:nvPr/>
          </p:nvSpPr>
          <p:spPr>
            <a:xfrm>
              <a:off x="592694" y="3697088"/>
              <a:ext cx="274291" cy="20580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893373" y="3693217"/>
              <a:ext cx="285808" cy="21354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208342" y="3697088"/>
              <a:ext cx="274291" cy="20580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509021" y="3702709"/>
              <a:ext cx="117800" cy="204058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3" name="object 53"/>
          <p:cNvSpPr/>
          <p:nvPr/>
        </p:nvSpPr>
        <p:spPr>
          <a:xfrm>
            <a:off x="1681603" y="3751700"/>
            <a:ext cx="202638" cy="15119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944895" y="3751700"/>
            <a:ext cx="197925" cy="15119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198380" y="3865799"/>
            <a:ext cx="49530" cy="92075"/>
          </a:xfrm>
          <a:custGeom>
            <a:avLst/>
            <a:gdLst/>
            <a:ahLst/>
            <a:cxnLst/>
            <a:rect l="l" t="t" r="r" b="b"/>
            <a:pathLst>
              <a:path w="49530" h="92075">
                <a:moveTo>
                  <a:pt x="4547" y="12475"/>
                </a:moveTo>
                <a:lnTo>
                  <a:pt x="-2943" y="13753"/>
                </a:lnTo>
                <a:lnTo>
                  <a:pt x="-9146" y="17426"/>
                </a:lnTo>
                <a:lnTo>
                  <a:pt x="-13373" y="23255"/>
                </a:lnTo>
                <a:lnTo>
                  <a:pt x="-14936" y="31001"/>
                </a:lnTo>
                <a:lnTo>
                  <a:pt x="-13428" y="39016"/>
                </a:lnTo>
                <a:lnTo>
                  <a:pt x="-9346" y="44815"/>
                </a:lnTo>
                <a:lnTo>
                  <a:pt x="-3347" y="48338"/>
                </a:lnTo>
                <a:lnTo>
                  <a:pt x="3908" y="49526"/>
                </a:lnTo>
                <a:lnTo>
                  <a:pt x="6144" y="49526"/>
                </a:lnTo>
                <a:lnTo>
                  <a:pt x="7422" y="49207"/>
                </a:lnTo>
                <a:lnTo>
                  <a:pt x="5441" y="61314"/>
                </a:lnTo>
                <a:lnTo>
                  <a:pt x="-283" y="72044"/>
                </a:lnTo>
                <a:lnTo>
                  <a:pt x="-9421" y="81098"/>
                </a:lnTo>
                <a:lnTo>
                  <a:pt x="-21643" y="88174"/>
                </a:lnTo>
                <a:lnTo>
                  <a:pt x="-15255" y="103506"/>
                </a:lnTo>
                <a:lnTo>
                  <a:pt x="2381" y="93589"/>
                </a:lnTo>
                <a:lnTo>
                  <a:pt x="15647" y="79990"/>
                </a:lnTo>
                <a:lnTo>
                  <a:pt x="24001" y="63216"/>
                </a:lnTo>
                <a:lnTo>
                  <a:pt x="26906" y="43777"/>
                </a:lnTo>
                <a:lnTo>
                  <a:pt x="25389" y="30666"/>
                </a:lnTo>
                <a:lnTo>
                  <a:pt x="20997" y="20820"/>
                </a:lnTo>
                <a:lnTo>
                  <a:pt x="13970" y="14626"/>
                </a:lnTo>
                <a:lnTo>
                  <a:pt x="4547" y="1247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6" name="object 56"/>
          <p:cNvGrpSpPr/>
          <p:nvPr/>
        </p:nvGrpSpPr>
        <p:grpSpPr>
          <a:xfrm>
            <a:off x="2329349" y="3691282"/>
            <a:ext cx="297180" cy="215900"/>
            <a:chOff x="2329349" y="3691282"/>
            <a:chExt cx="297180" cy="215900"/>
          </a:xfrm>
        </p:grpSpPr>
        <p:sp>
          <p:nvSpPr>
            <p:cNvPr id="57" name="object 57"/>
            <p:cNvSpPr/>
            <p:nvPr/>
          </p:nvSpPr>
          <p:spPr>
            <a:xfrm>
              <a:off x="2525479" y="3755571"/>
              <a:ext cx="100831" cy="15119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329349" y="3691282"/>
              <a:ext cx="173549" cy="21161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9" name="object 59"/>
          <p:cNvGrpSpPr/>
          <p:nvPr/>
        </p:nvGrpSpPr>
        <p:grpSpPr>
          <a:xfrm>
            <a:off x="2697770" y="3669992"/>
            <a:ext cx="279400" cy="236854"/>
            <a:chOff x="2697770" y="3669992"/>
            <a:chExt cx="279400" cy="236854"/>
          </a:xfrm>
        </p:grpSpPr>
        <p:sp>
          <p:nvSpPr>
            <p:cNvPr id="60" name="object 60"/>
            <p:cNvSpPr/>
            <p:nvPr/>
          </p:nvSpPr>
          <p:spPr>
            <a:xfrm>
              <a:off x="2872384" y="3751651"/>
              <a:ext cx="104678" cy="155116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697770" y="3669992"/>
              <a:ext cx="150323" cy="236775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/>
          <p:cNvSpPr/>
          <p:nvPr/>
        </p:nvSpPr>
        <p:spPr>
          <a:xfrm>
            <a:off x="3041772" y="3751700"/>
            <a:ext cx="96774" cy="15119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3" name="object 63"/>
          <p:cNvGrpSpPr/>
          <p:nvPr/>
        </p:nvGrpSpPr>
        <p:grpSpPr>
          <a:xfrm>
            <a:off x="1374269" y="4144009"/>
            <a:ext cx="215900" cy="133350"/>
            <a:chOff x="1374269" y="4144009"/>
            <a:chExt cx="215900" cy="133350"/>
          </a:xfrm>
        </p:grpSpPr>
        <p:sp>
          <p:nvSpPr>
            <p:cNvPr id="64" name="object 64"/>
            <p:cNvSpPr/>
            <p:nvPr/>
          </p:nvSpPr>
          <p:spPr>
            <a:xfrm>
              <a:off x="1374269" y="4160713"/>
              <a:ext cx="79560" cy="114343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485338" y="4144009"/>
              <a:ext cx="20955" cy="131445"/>
            </a:xfrm>
            <a:custGeom>
              <a:avLst/>
              <a:gdLst/>
              <a:ahLst/>
              <a:cxnLst/>
              <a:rect l="l" t="t" r="r" b="b"/>
              <a:pathLst>
                <a:path w="20955" h="131445">
                  <a:moveTo>
                    <a:pt x="3325" y="48626"/>
                  </a:moveTo>
                  <a:lnTo>
                    <a:pt x="-12192" y="48626"/>
                  </a:lnTo>
                  <a:lnTo>
                    <a:pt x="-12192" y="139494"/>
                  </a:lnTo>
                  <a:lnTo>
                    <a:pt x="3325" y="139494"/>
                  </a:lnTo>
                  <a:lnTo>
                    <a:pt x="3325" y="48626"/>
                  </a:lnTo>
                  <a:close/>
                </a:path>
                <a:path w="20955" h="131445">
                  <a:moveTo>
                    <a:pt x="1642" y="9736"/>
                  </a:moveTo>
                  <a:lnTo>
                    <a:pt x="-10323" y="9736"/>
                  </a:lnTo>
                  <a:lnTo>
                    <a:pt x="-14623" y="13849"/>
                  </a:lnTo>
                  <a:lnTo>
                    <a:pt x="-14623" y="26002"/>
                  </a:lnTo>
                  <a:lnTo>
                    <a:pt x="-10323" y="29929"/>
                  </a:lnTo>
                  <a:lnTo>
                    <a:pt x="1642" y="29929"/>
                  </a:lnTo>
                  <a:lnTo>
                    <a:pt x="5943" y="26002"/>
                  </a:lnTo>
                  <a:lnTo>
                    <a:pt x="5943" y="13849"/>
                  </a:lnTo>
                  <a:lnTo>
                    <a:pt x="1642" y="97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525937" y="4185834"/>
              <a:ext cx="64224" cy="91488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7" name="object 67"/>
          <p:cNvGrpSpPr/>
          <p:nvPr/>
        </p:nvGrpSpPr>
        <p:grpSpPr>
          <a:xfrm>
            <a:off x="1665671" y="4144009"/>
            <a:ext cx="426084" cy="133350"/>
            <a:chOff x="1665671" y="4144009"/>
            <a:chExt cx="426084" cy="133350"/>
          </a:xfrm>
        </p:grpSpPr>
        <p:sp>
          <p:nvSpPr>
            <p:cNvPr id="68" name="object 68"/>
            <p:cNvSpPr/>
            <p:nvPr/>
          </p:nvSpPr>
          <p:spPr>
            <a:xfrm>
              <a:off x="1665671" y="4144009"/>
              <a:ext cx="107293" cy="131047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798758" y="4185721"/>
              <a:ext cx="58914" cy="89335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897365" y="4144009"/>
              <a:ext cx="20955" cy="131445"/>
            </a:xfrm>
            <a:custGeom>
              <a:avLst/>
              <a:gdLst/>
              <a:ahLst/>
              <a:cxnLst/>
              <a:rect l="l" t="t" r="r" b="b"/>
              <a:pathLst>
                <a:path w="20955" h="131445">
                  <a:moveTo>
                    <a:pt x="-730" y="48626"/>
                  </a:moveTo>
                  <a:lnTo>
                    <a:pt x="-16249" y="48626"/>
                  </a:lnTo>
                  <a:lnTo>
                    <a:pt x="-16249" y="139494"/>
                  </a:lnTo>
                  <a:lnTo>
                    <a:pt x="-730" y="139494"/>
                  </a:lnTo>
                  <a:lnTo>
                    <a:pt x="-730" y="48626"/>
                  </a:lnTo>
                  <a:close/>
                </a:path>
                <a:path w="20955" h="131445">
                  <a:moveTo>
                    <a:pt x="-2413" y="9736"/>
                  </a:moveTo>
                  <a:lnTo>
                    <a:pt x="-14379" y="9736"/>
                  </a:lnTo>
                  <a:lnTo>
                    <a:pt x="-18680" y="13849"/>
                  </a:lnTo>
                  <a:lnTo>
                    <a:pt x="-18680" y="26002"/>
                  </a:lnTo>
                  <a:lnTo>
                    <a:pt x="-14379" y="29929"/>
                  </a:lnTo>
                  <a:lnTo>
                    <a:pt x="-2413" y="29929"/>
                  </a:lnTo>
                  <a:lnTo>
                    <a:pt x="1886" y="26002"/>
                  </a:lnTo>
                  <a:lnTo>
                    <a:pt x="1886" y="13849"/>
                  </a:lnTo>
                  <a:lnTo>
                    <a:pt x="-2413" y="973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1937964" y="4185834"/>
              <a:ext cx="58490" cy="91488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2037742" y="4185721"/>
              <a:ext cx="54005" cy="89335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3" name="object 73"/>
          <p:cNvSpPr/>
          <p:nvPr/>
        </p:nvSpPr>
        <p:spPr>
          <a:xfrm>
            <a:off x="2172207" y="4150375"/>
            <a:ext cx="61514" cy="126947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2280275" y="4150219"/>
            <a:ext cx="53589" cy="127103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75" name="object 75"/>
          <p:cNvGrpSpPr/>
          <p:nvPr/>
        </p:nvGrpSpPr>
        <p:grpSpPr>
          <a:xfrm>
            <a:off x="565699" y="4138344"/>
            <a:ext cx="2192020" cy="379095"/>
            <a:chOff x="565699" y="4138344"/>
            <a:chExt cx="2192020" cy="379095"/>
          </a:xfrm>
        </p:grpSpPr>
        <p:sp>
          <p:nvSpPr>
            <p:cNvPr id="76" name="object 76"/>
            <p:cNvSpPr/>
            <p:nvPr/>
          </p:nvSpPr>
          <p:spPr>
            <a:xfrm>
              <a:off x="2381808" y="4138344"/>
              <a:ext cx="195948" cy="138978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2599567" y="4185721"/>
              <a:ext cx="49095" cy="89335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565699" y="4143065"/>
              <a:ext cx="2191692" cy="374041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058338" y="1"/>
            <a:ext cx="0" cy="5133340"/>
          </a:xfrm>
          <a:custGeom>
            <a:avLst/>
            <a:gdLst/>
            <a:ahLst/>
            <a:cxnLst/>
            <a:rect l="l" t="t" r="r" b="b"/>
            <a:pathLst>
              <a:path w="0" h="5133340">
                <a:moveTo>
                  <a:pt x="0" y="0"/>
                </a:moveTo>
                <a:lnTo>
                  <a:pt x="0" y="513296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048718" y="1"/>
            <a:ext cx="0" cy="5133340"/>
          </a:xfrm>
          <a:custGeom>
            <a:avLst/>
            <a:gdLst/>
            <a:ahLst/>
            <a:cxnLst/>
            <a:rect l="l" t="t" r="r" b="b"/>
            <a:pathLst>
              <a:path w="0" h="5133340">
                <a:moveTo>
                  <a:pt x="0" y="0"/>
                </a:moveTo>
                <a:lnTo>
                  <a:pt x="0" y="513296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067958" y="0"/>
            <a:ext cx="0" cy="5133340"/>
          </a:xfrm>
          <a:custGeom>
            <a:avLst/>
            <a:gdLst/>
            <a:ahLst/>
            <a:cxnLst/>
            <a:rect l="l" t="t" r="r" b="b"/>
            <a:pathLst>
              <a:path w="0" h="5133340">
                <a:moveTo>
                  <a:pt x="0" y="0"/>
                </a:moveTo>
                <a:lnTo>
                  <a:pt x="0" y="5132962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581726" y="634786"/>
            <a:ext cx="521970" cy="215900"/>
            <a:chOff x="581726" y="634786"/>
            <a:chExt cx="521970" cy="215900"/>
          </a:xfrm>
        </p:grpSpPr>
        <p:sp>
          <p:nvSpPr>
            <p:cNvPr id="6" name="object 6"/>
            <p:cNvSpPr/>
            <p:nvPr/>
          </p:nvSpPr>
          <p:spPr>
            <a:xfrm>
              <a:off x="575995" y="679173"/>
              <a:ext cx="220979" cy="209550"/>
            </a:xfrm>
            <a:custGeom>
              <a:avLst/>
              <a:gdLst/>
              <a:ahLst/>
              <a:cxnLst/>
              <a:rect l="l" t="t" r="r" b="b"/>
              <a:pathLst>
                <a:path w="220979" h="209550">
                  <a:moveTo>
                    <a:pt x="144373" y="186842"/>
                  </a:moveTo>
                  <a:lnTo>
                    <a:pt x="33210" y="186842"/>
                  </a:lnTo>
                  <a:lnTo>
                    <a:pt x="143408" y="15963"/>
                  </a:lnTo>
                  <a:lnTo>
                    <a:pt x="143408" y="0"/>
                  </a:lnTo>
                  <a:lnTo>
                    <a:pt x="9893" y="0"/>
                  </a:lnTo>
                  <a:lnTo>
                    <a:pt x="9893" y="22669"/>
                  </a:lnTo>
                  <a:lnTo>
                    <a:pt x="109867" y="22669"/>
                  </a:lnTo>
                  <a:lnTo>
                    <a:pt x="0" y="193560"/>
                  </a:lnTo>
                  <a:lnTo>
                    <a:pt x="0" y="209524"/>
                  </a:lnTo>
                  <a:lnTo>
                    <a:pt x="144373" y="209524"/>
                  </a:lnTo>
                  <a:lnTo>
                    <a:pt x="144373" y="186842"/>
                  </a:lnTo>
                  <a:close/>
                </a:path>
                <a:path w="220979" h="209550">
                  <a:moveTo>
                    <a:pt x="220675" y="119138"/>
                  </a:moveTo>
                  <a:lnTo>
                    <a:pt x="147205" y="119138"/>
                  </a:lnTo>
                  <a:lnTo>
                    <a:pt x="147205" y="139573"/>
                  </a:lnTo>
                  <a:lnTo>
                    <a:pt x="220675" y="139573"/>
                  </a:lnTo>
                  <a:lnTo>
                    <a:pt x="220675" y="11913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48114" y="634786"/>
              <a:ext cx="255130" cy="21557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1148406" y="616814"/>
            <a:ext cx="172720" cy="233679"/>
            <a:chOff x="1148406" y="616814"/>
            <a:chExt cx="172720" cy="233679"/>
          </a:xfrm>
        </p:grpSpPr>
        <p:sp>
          <p:nvSpPr>
            <p:cNvPr id="9" name="object 9"/>
            <p:cNvSpPr/>
            <p:nvPr/>
          </p:nvSpPr>
          <p:spPr>
            <a:xfrm>
              <a:off x="1148406" y="616814"/>
              <a:ext cx="43815" cy="233679"/>
            </a:xfrm>
            <a:custGeom>
              <a:avLst/>
              <a:gdLst/>
              <a:ahLst/>
              <a:cxnLst/>
              <a:rect l="l" t="t" r="r" b="b"/>
              <a:pathLst>
                <a:path w="43815" h="233680">
                  <a:moveTo>
                    <a:pt x="15204" y="44462"/>
                  </a:moveTo>
                  <a:lnTo>
                    <a:pt x="-11306" y="44462"/>
                  </a:lnTo>
                  <a:lnTo>
                    <a:pt x="-11306" y="240578"/>
                  </a:lnTo>
                  <a:lnTo>
                    <a:pt x="-9749" y="255500"/>
                  </a:lnTo>
                  <a:lnTo>
                    <a:pt x="-4838" y="266530"/>
                  </a:lnTo>
                  <a:lnTo>
                    <a:pt x="3785" y="273367"/>
                  </a:lnTo>
                  <a:lnTo>
                    <a:pt x="16482" y="275712"/>
                  </a:lnTo>
                  <a:lnTo>
                    <a:pt x="23189" y="275712"/>
                  </a:lnTo>
                  <a:lnTo>
                    <a:pt x="27980" y="274754"/>
                  </a:lnTo>
                  <a:lnTo>
                    <a:pt x="31813" y="272838"/>
                  </a:lnTo>
                  <a:lnTo>
                    <a:pt x="28300" y="253035"/>
                  </a:lnTo>
                  <a:lnTo>
                    <a:pt x="25744" y="253673"/>
                  </a:lnTo>
                  <a:lnTo>
                    <a:pt x="18717" y="253673"/>
                  </a:lnTo>
                  <a:lnTo>
                    <a:pt x="15204" y="250799"/>
                  </a:lnTo>
                  <a:lnTo>
                    <a:pt x="15204" y="444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16116" y="732474"/>
              <a:ext cx="104749" cy="11401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/>
          <p:nvPr/>
        </p:nvSpPr>
        <p:spPr>
          <a:xfrm>
            <a:off x="1420924" y="679524"/>
            <a:ext cx="119528" cy="1708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1585151" y="728151"/>
            <a:ext cx="349885" cy="122555"/>
            <a:chOff x="1585151" y="728151"/>
            <a:chExt cx="349885" cy="122555"/>
          </a:xfrm>
        </p:grpSpPr>
        <p:sp>
          <p:nvSpPr>
            <p:cNvPr id="13" name="object 13"/>
            <p:cNvSpPr/>
            <p:nvPr/>
          </p:nvSpPr>
          <p:spPr>
            <a:xfrm>
              <a:off x="1585151" y="755201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4">
                  <a:moveTo>
                    <a:pt x="57857" y="43100"/>
                  </a:moveTo>
                  <a:lnTo>
                    <a:pt x="-15606" y="43100"/>
                  </a:lnTo>
                  <a:lnTo>
                    <a:pt x="-15606" y="63542"/>
                  </a:lnTo>
                  <a:lnTo>
                    <a:pt x="57857" y="63542"/>
                  </a:lnTo>
                  <a:lnTo>
                    <a:pt x="57857" y="4310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79990" y="728151"/>
              <a:ext cx="101331" cy="12221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20217" y="728151"/>
              <a:ext cx="114194" cy="1222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1985153" y="622620"/>
            <a:ext cx="134620" cy="227965"/>
            <a:chOff x="1985153" y="622620"/>
            <a:chExt cx="134620" cy="227965"/>
          </a:xfrm>
        </p:grpSpPr>
        <p:sp>
          <p:nvSpPr>
            <p:cNvPr id="17" name="object 17"/>
            <p:cNvSpPr/>
            <p:nvPr/>
          </p:nvSpPr>
          <p:spPr>
            <a:xfrm>
              <a:off x="1985153" y="622620"/>
              <a:ext cx="35560" cy="224154"/>
            </a:xfrm>
            <a:custGeom>
              <a:avLst/>
              <a:gdLst/>
              <a:ahLst/>
              <a:cxnLst/>
              <a:rect l="l" t="t" r="r" b="b"/>
              <a:pathLst>
                <a:path w="35560" h="224155">
                  <a:moveTo>
                    <a:pt x="11118" y="110842"/>
                  </a:moveTo>
                  <a:lnTo>
                    <a:pt x="-15392" y="110842"/>
                  </a:lnTo>
                  <a:lnTo>
                    <a:pt x="-15392" y="266073"/>
                  </a:lnTo>
                  <a:lnTo>
                    <a:pt x="11118" y="266073"/>
                  </a:lnTo>
                  <a:lnTo>
                    <a:pt x="11118" y="110842"/>
                  </a:lnTo>
                  <a:close/>
                </a:path>
                <a:path w="35560" h="224155">
                  <a:moveTo>
                    <a:pt x="8244" y="44405"/>
                  </a:moveTo>
                  <a:lnTo>
                    <a:pt x="-12198" y="44405"/>
                  </a:lnTo>
                  <a:lnTo>
                    <a:pt x="-19544" y="51432"/>
                  </a:lnTo>
                  <a:lnTo>
                    <a:pt x="-19544" y="72193"/>
                  </a:lnTo>
                  <a:lnTo>
                    <a:pt x="-12198" y="78901"/>
                  </a:lnTo>
                  <a:lnTo>
                    <a:pt x="8244" y="78901"/>
                  </a:lnTo>
                  <a:lnTo>
                    <a:pt x="15590" y="72193"/>
                  </a:lnTo>
                  <a:lnTo>
                    <a:pt x="15590" y="51432"/>
                  </a:lnTo>
                  <a:lnTo>
                    <a:pt x="8244" y="4440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46121" y="681588"/>
              <a:ext cx="73306" cy="16877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2167961" y="622620"/>
            <a:ext cx="191135" cy="296545"/>
            <a:chOff x="2167961" y="622620"/>
            <a:chExt cx="191135" cy="296545"/>
          </a:xfrm>
        </p:grpSpPr>
        <p:sp>
          <p:nvSpPr>
            <p:cNvPr id="20" name="object 20"/>
            <p:cNvSpPr/>
            <p:nvPr/>
          </p:nvSpPr>
          <p:spPr>
            <a:xfrm>
              <a:off x="2167961" y="622620"/>
              <a:ext cx="35560" cy="224154"/>
            </a:xfrm>
            <a:custGeom>
              <a:avLst/>
              <a:gdLst/>
              <a:ahLst/>
              <a:cxnLst/>
              <a:rect l="l" t="t" r="r" b="b"/>
              <a:pathLst>
                <a:path w="35560" h="224155">
                  <a:moveTo>
                    <a:pt x="9318" y="110842"/>
                  </a:moveTo>
                  <a:lnTo>
                    <a:pt x="-17191" y="110842"/>
                  </a:lnTo>
                  <a:lnTo>
                    <a:pt x="-17191" y="266073"/>
                  </a:lnTo>
                  <a:lnTo>
                    <a:pt x="9318" y="266073"/>
                  </a:lnTo>
                  <a:lnTo>
                    <a:pt x="9318" y="110842"/>
                  </a:lnTo>
                  <a:close/>
                </a:path>
                <a:path w="35560" h="224155">
                  <a:moveTo>
                    <a:pt x="6444" y="44405"/>
                  </a:moveTo>
                  <a:lnTo>
                    <a:pt x="-13997" y="44405"/>
                  </a:lnTo>
                  <a:lnTo>
                    <a:pt x="-21344" y="51432"/>
                  </a:lnTo>
                  <a:lnTo>
                    <a:pt x="-21344" y="72193"/>
                  </a:lnTo>
                  <a:lnTo>
                    <a:pt x="-13997" y="78901"/>
                  </a:lnTo>
                  <a:lnTo>
                    <a:pt x="6444" y="78901"/>
                  </a:lnTo>
                  <a:lnTo>
                    <a:pt x="13790" y="72193"/>
                  </a:lnTo>
                  <a:lnTo>
                    <a:pt x="13790" y="51432"/>
                  </a:lnTo>
                  <a:lnTo>
                    <a:pt x="6444" y="4440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33768" y="728625"/>
              <a:ext cx="124968" cy="19012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592694" y="1009074"/>
            <a:ext cx="1034415" cy="213995"/>
            <a:chOff x="592694" y="1009074"/>
            <a:chExt cx="1034415" cy="213995"/>
          </a:xfrm>
        </p:grpSpPr>
        <p:sp>
          <p:nvSpPr>
            <p:cNvPr id="23" name="object 23"/>
            <p:cNvSpPr/>
            <p:nvPr/>
          </p:nvSpPr>
          <p:spPr>
            <a:xfrm>
              <a:off x="592694" y="1012945"/>
              <a:ext cx="274291" cy="2058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93373" y="1009074"/>
              <a:ext cx="285808" cy="21354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08342" y="1012945"/>
              <a:ext cx="274291" cy="2058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09021" y="1047038"/>
              <a:ext cx="117800" cy="17558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/>
          <p:nvPr/>
        </p:nvSpPr>
        <p:spPr>
          <a:xfrm>
            <a:off x="1681603" y="1095905"/>
            <a:ext cx="202638" cy="12284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944895" y="1095905"/>
            <a:ext cx="197925" cy="12284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198380" y="1181656"/>
            <a:ext cx="49530" cy="92075"/>
          </a:xfrm>
          <a:custGeom>
            <a:avLst/>
            <a:gdLst/>
            <a:ahLst/>
            <a:cxnLst/>
            <a:rect l="l" t="t" r="r" b="b"/>
            <a:pathLst>
              <a:path w="49530" h="92075">
                <a:moveTo>
                  <a:pt x="4547" y="38901"/>
                </a:moveTo>
                <a:lnTo>
                  <a:pt x="-2943" y="40179"/>
                </a:lnTo>
                <a:lnTo>
                  <a:pt x="-9146" y="43852"/>
                </a:lnTo>
                <a:lnTo>
                  <a:pt x="-13373" y="49681"/>
                </a:lnTo>
                <a:lnTo>
                  <a:pt x="-14936" y="57427"/>
                </a:lnTo>
                <a:lnTo>
                  <a:pt x="-13428" y="65442"/>
                </a:lnTo>
                <a:lnTo>
                  <a:pt x="-9346" y="71241"/>
                </a:lnTo>
                <a:lnTo>
                  <a:pt x="-3347" y="74764"/>
                </a:lnTo>
                <a:lnTo>
                  <a:pt x="3908" y="75952"/>
                </a:lnTo>
                <a:lnTo>
                  <a:pt x="6144" y="75952"/>
                </a:lnTo>
                <a:lnTo>
                  <a:pt x="7422" y="75633"/>
                </a:lnTo>
                <a:lnTo>
                  <a:pt x="5441" y="87740"/>
                </a:lnTo>
                <a:lnTo>
                  <a:pt x="-283" y="98470"/>
                </a:lnTo>
                <a:lnTo>
                  <a:pt x="-9421" y="107524"/>
                </a:lnTo>
                <a:lnTo>
                  <a:pt x="-21643" y="114600"/>
                </a:lnTo>
                <a:lnTo>
                  <a:pt x="-15255" y="129932"/>
                </a:lnTo>
                <a:lnTo>
                  <a:pt x="2381" y="120015"/>
                </a:lnTo>
                <a:lnTo>
                  <a:pt x="15647" y="106416"/>
                </a:lnTo>
                <a:lnTo>
                  <a:pt x="24001" y="89642"/>
                </a:lnTo>
                <a:lnTo>
                  <a:pt x="26906" y="70203"/>
                </a:lnTo>
                <a:lnTo>
                  <a:pt x="25389" y="57092"/>
                </a:lnTo>
                <a:lnTo>
                  <a:pt x="20997" y="47246"/>
                </a:lnTo>
                <a:lnTo>
                  <a:pt x="13970" y="41052"/>
                </a:lnTo>
                <a:lnTo>
                  <a:pt x="4547" y="3890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357414" y="1007138"/>
            <a:ext cx="27305" cy="212090"/>
          </a:xfrm>
          <a:custGeom>
            <a:avLst/>
            <a:gdLst/>
            <a:ahLst/>
            <a:cxnLst/>
            <a:rect l="l" t="t" r="r" b="b"/>
            <a:pathLst>
              <a:path w="27305" h="212090">
                <a:moveTo>
                  <a:pt x="3620" y="40619"/>
                </a:moveTo>
                <a:lnTo>
                  <a:pt x="-23209" y="40619"/>
                </a:lnTo>
                <a:lnTo>
                  <a:pt x="-23209" y="250150"/>
                </a:lnTo>
                <a:lnTo>
                  <a:pt x="3620" y="250150"/>
                </a:lnTo>
                <a:lnTo>
                  <a:pt x="3620" y="4061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434382" y="1095905"/>
            <a:ext cx="102509" cy="12284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606415" y="1095905"/>
            <a:ext cx="102509" cy="12284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768706" y="1095710"/>
            <a:ext cx="104678" cy="12691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938094" y="1095905"/>
            <a:ext cx="96774" cy="12284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5" name="object 35"/>
          <p:cNvGrpSpPr/>
          <p:nvPr/>
        </p:nvGrpSpPr>
        <p:grpSpPr>
          <a:xfrm>
            <a:off x="1374269" y="1459864"/>
            <a:ext cx="215900" cy="133350"/>
            <a:chOff x="1374269" y="1459864"/>
            <a:chExt cx="215900" cy="133350"/>
          </a:xfrm>
        </p:grpSpPr>
        <p:sp>
          <p:nvSpPr>
            <p:cNvPr id="36" name="object 36"/>
            <p:cNvSpPr/>
            <p:nvPr/>
          </p:nvSpPr>
          <p:spPr>
            <a:xfrm>
              <a:off x="1374269" y="1500389"/>
              <a:ext cx="79560" cy="9052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485338" y="1459864"/>
              <a:ext cx="20955" cy="131445"/>
            </a:xfrm>
            <a:custGeom>
              <a:avLst/>
              <a:gdLst/>
              <a:ahLst/>
              <a:cxnLst/>
              <a:rect l="l" t="t" r="r" b="b"/>
              <a:pathLst>
                <a:path w="20955" h="131444">
                  <a:moveTo>
                    <a:pt x="3325" y="75052"/>
                  </a:moveTo>
                  <a:lnTo>
                    <a:pt x="-12192" y="75052"/>
                  </a:lnTo>
                  <a:lnTo>
                    <a:pt x="-12192" y="165920"/>
                  </a:lnTo>
                  <a:lnTo>
                    <a:pt x="3325" y="165920"/>
                  </a:lnTo>
                  <a:lnTo>
                    <a:pt x="3325" y="75052"/>
                  </a:lnTo>
                  <a:close/>
                </a:path>
                <a:path w="20955" h="131444">
                  <a:moveTo>
                    <a:pt x="1642" y="36162"/>
                  </a:moveTo>
                  <a:lnTo>
                    <a:pt x="-10323" y="36162"/>
                  </a:lnTo>
                  <a:lnTo>
                    <a:pt x="-14623" y="40275"/>
                  </a:lnTo>
                  <a:lnTo>
                    <a:pt x="-14623" y="52429"/>
                  </a:lnTo>
                  <a:lnTo>
                    <a:pt x="-10323" y="56355"/>
                  </a:lnTo>
                  <a:lnTo>
                    <a:pt x="1642" y="56355"/>
                  </a:lnTo>
                  <a:lnTo>
                    <a:pt x="5943" y="52429"/>
                  </a:lnTo>
                  <a:lnTo>
                    <a:pt x="5943" y="40275"/>
                  </a:lnTo>
                  <a:lnTo>
                    <a:pt x="1642" y="361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525937" y="1530581"/>
              <a:ext cx="64224" cy="6259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1665671" y="1459864"/>
            <a:ext cx="426084" cy="131445"/>
            <a:chOff x="1665671" y="1459864"/>
            <a:chExt cx="426084" cy="131445"/>
          </a:xfrm>
        </p:grpSpPr>
        <p:sp>
          <p:nvSpPr>
            <p:cNvPr id="40" name="object 40"/>
            <p:cNvSpPr/>
            <p:nvPr/>
          </p:nvSpPr>
          <p:spPr>
            <a:xfrm>
              <a:off x="1665671" y="1459864"/>
              <a:ext cx="107293" cy="13104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798758" y="1531520"/>
              <a:ext cx="58914" cy="5939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897365" y="1459864"/>
              <a:ext cx="20955" cy="131445"/>
            </a:xfrm>
            <a:custGeom>
              <a:avLst/>
              <a:gdLst/>
              <a:ahLst/>
              <a:cxnLst/>
              <a:rect l="l" t="t" r="r" b="b"/>
              <a:pathLst>
                <a:path w="20955" h="131444">
                  <a:moveTo>
                    <a:pt x="-730" y="75052"/>
                  </a:moveTo>
                  <a:lnTo>
                    <a:pt x="-16249" y="75052"/>
                  </a:lnTo>
                  <a:lnTo>
                    <a:pt x="-16249" y="165920"/>
                  </a:lnTo>
                  <a:lnTo>
                    <a:pt x="-730" y="165920"/>
                  </a:lnTo>
                  <a:lnTo>
                    <a:pt x="-730" y="75052"/>
                  </a:lnTo>
                  <a:close/>
                </a:path>
                <a:path w="20955" h="131444">
                  <a:moveTo>
                    <a:pt x="-2413" y="36162"/>
                  </a:moveTo>
                  <a:lnTo>
                    <a:pt x="-14379" y="36162"/>
                  </a:lnTo>
                  <a:lnTo>
                    <a:pt x="-18680" y="40275"/>
                  </a:lnTo>
                  <a:lnTo>
                    <a:pt x="-18680" y="52429"/>
                  </a:lnTo>
                  <a:lnTo>
                    <a:pt x="-14379" y="56355"/>
                  </a:lnTo>
                  <a:lnTo>
                    <a:pt x="-2413" y="56355"/>
                  </a:lnTo>
                  <a:lnTo>
                    <a:pt x="1886" y="52429"/>
                  </a:lnTo>
                  <a:lnTo>
                    <a:pt x="1886" y="40275"/>
                  </a:lnTo>
                  <a:lnTo>
                    <a:pt x="-2413" y="361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937964" y="1530581"/>
              <a:ext cx="58490" cy="57781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037742" y="1531520"/>
              <a:ext cx="54005" cy="59391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/>
          <p:cNvSpPr/>
          <p:nvPr/>
        </p:nvSpPr>
        <p:spPr>
          <a:xfrm>
            <a:off x="2172207" y="1489464"/>
            <a:ext cx="61514" cy="10371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2280275" y="1494183"/>
            <a:ext cx="53589" cy="98994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7" name="object 47"/>
          <p:cNvGrpSpPr/>
          <p:nvPr/>
        </p:nvGrpSpPr>
        <p:grpSpPr>
          <a:xfrm>
            <a:off x="565699" y="1454199"/>
            <a:ext cx="2192020" cy="379095"/>
            <a:chOff x="565699" y="1454199"/>
            <a:chExt cx="2192020" cy="379095"/>
          </a:xfrm>
        </p:grpSpPr>
        <p:sp>
          <p:nvSpPr>
            <p:cNvPr id="48" name="object 48"/>
            <p:cNvSpPr/>
            <p:nvPr/>
          </p:nvSpPr>
          <p:spPr>
            <a:xfrm>
              <a:off x="2381808" y="1454199"/>
              <a:ext cx="195948" cy="13897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599567" y="1531520"/>
              <a:ext cx="49095" cy="59391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565699" y="1458920"/>
              <a:ext cx="2191692" cy="37404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/>
          <p:cNvSpPr/>
          <p:nvPr/>
        </p:nvSpPr>
        <p:spPr>
          <a:xfrm>
            <a:off x="148869" y="283183"/>
            <a:ext cx="0" cy="4611370"/>
          </a:xfrm>
          <a:custGeom>
            <a:avLst/>
            <a:gdLst/>
            <a:ahLst/>
            <a:cxnLst/>
            <a:rect l="l" t="t" r="r" b="b"/>
            <a:pathLst>
              <a:path w="0" h="4611370">
                <a:moveTo>
                  <a:pt x="0" y="0"/>
                </a:moveTo>
                <a:lnTo>
                  <a:pt x="0" y="4611365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280328" y="4984093"/>
            <a:ext cx="19587845" cy="0"/>
          </a:xfrm>
          <a:custGeom>
            <a:avLst/>
            <a:gdLst/>
            <a:ahLst/>
            <a:cxnLst/>
            <a:rect l="l" t="t" r="r" b="b"/>
            <a:pathLst>
              <a:path w="19587845" h="0">
                <a:moveTo>
                  <a:pt x="0" y="0"/>
                </a:moveTo>
                <a:lnTo>
                  <a:pt x="19587268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9955233" y="238416"/>
            <a:ext cx="0" cy="4611370"/>
          </a:xfrm>
          <a:custGeom>
            <a:avLst/>
            <a:gdLst/>
            <a:ahLst/>
            <a:cxnLst/>
            <a:rect l="l" t="t" r="r" b="b"/>
            <a:pathLst>
              <a:path w="0" h="4611370">
                <a:moveTo>
                  <a:pt x="0" y="4611365"/>
                </a:move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236505" y="148871"/>
            <a:ext cx="19587845" cy="0"/>
          </a:xfrm>
          <a:custGeom>
            <a:avLst/>
            <a:gdLst/>
            <a:ahLst/>
            <a:cxnLst/>
            <a:rect l="l" t="t" r="r" b="b"/>
            <a:pathLst>
              <a:path w="19587845" h="0">
                <a:moveTo>
                  <a:pt x="19587268" y="0"/>
                </a:move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48869" y="493932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4766"/>
                </a:lnTo>
                <a:lnTo>
                  <a:pt x="43823" y="44766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9911409" y="493932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4766"/>
                </a:moveTo>
                <a:lnTo>
                  <a:pt x="43823" y="44766"/>
                </a:lnTo>
                <a:lnTo>
                  <a:pt x="43823" y="0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9911409" y="14887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3823" y="44766"/>
                </a:moveTo>
                <a:lnTo>
                  <a:pt x="43823" y="0"/>
                </a:lnTo>
                <a:lnTo>
                  <a:pt x="0" y="0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48869" y="14887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3823" y="0"/>
                </a:moveTo>
                <a:lnTo>
                  <a:pt x="0" y="0"/>
                </a:lnTo>
                <a:lnTo>
                  <a:pt x="0" y="44766"/>
                </a:lnTo>
              </a:path>
            </a:pathLst>
          </a:custGeom>
          <a:ln w="1257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zfalz_140x140_8-seitig_PDF-Vorlage.indd</dc:title>
  <dcterms:created xsi:type="dcterms:W3CDTF">2020-10-05T05:10:23Z</dcterms:created>
  <dcterms:modified xsi:type="dcterms:W3CDTF">2020-10-05T05:10:23Z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2020-10-05T00:00:00Z</vt:filetime>
  </property>
</Properties>
</file>