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265400" cy="5492750"/>
  <p:notesSz cx="15265400" cy="5492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4905" y="1702752"/>
            <a:ext cx="12975590" cy="1153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9810" y="3075940"/>
            <a:ext cx="10685780" cy="137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3270" y="1263332"/>
            <a:ext cx="6640449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61681" y="1263332"/>
            <a:ext cx="6640449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5107919" cy="5333365"/>
          </a:xfrm>
          <a:custGeom>
            <a:avLst/>
            <a:gdLst/>
            <a:ahLst/>
            <a:cxnLst/>
            <a:rect l="l" t="t" r="r" b="b"/>
            <a:pathLst>
              <a:path w="15107919" h="5333365">
                <a:moveTo>
                  <a:pt x="0" y="5333301"/>
                </a:moveTo>
                <a:lnTo>
                  <a:pt x="15107297" y="5333301"/>
                </a:lnTo>
                <a:lnTo>
                  <a:pt x="15107297" y="0"/>
                </a:lnTo>
                <a:lnTo>
                  <a:pt x="0" y="0"/>
                </a:lnTo>
                <a:lnTo>
                  <a:pt x="0" y="5333301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3270" y="219710"/>
            <a:ext cx="13738860" cy="878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3270" y="1263332"/>
            <a:ext cx="1373886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90236" y="5108257"/>
            <a:ext cx="4884928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3270" y="5108257"/>
            <a:ext cx="3511042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91088" y="5108257"/>
            <a:ext cx="3511042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1.png"/><Relationship Id="rId10" Type="http://schemas.openxmlformats.org/officeDocument/2006/relationships/image" Target="../media/image20.png"/><Relationship Id="rId11" Type="http://schemas.openxmlformats.org/officeDocument/2006/relationships/image" Target="../media/image10.png"/><Relationship Id="rId12" Type="http://schemas.openxmlformats.org/officeDocument/2006/relationships/image" Target="../media/image1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550"/>
            <a:ext cx="0" cy="4965700"/>
          </a:xfrm>
          <a:custGeom>
            <a:avLst/>
            <a:gdLst/>
            <a:ahLst/>
            <a:cxnLst/>
            <a:rect l="l" t="t" r="r" b="b"/>
            <a:pathLst>
              <a:path w="0" h="4965700">
                <a:moveTo>
                  <a:pt x="0" y="0"/>
                </a:moveTo>
                <a:lnTo>
                  <a:pt x="0" y="496562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951" y="5339645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113651" y="239815"/>
            <a:ext cx="0" cy="4965700"/>
          </a:xfrm>
          <a:custGeom>
            <a:avLst/>
            <a:gdLst/>
            <a:ahLst/>
            <a:cxnLst/>
            <a:rect l="l" t="t" r="r" b="b"/>
            <a:pathLst>
              <a:path w="0" h="4965700">
                <a:moveTo>
                  <a:pt x="0" y="496562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414" y="150345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529490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0"/>
                </a:moveTo>
                <a:lnTo>
                  <a:pt x="0" y="44729"/>
                </a:lnTo>
                <a:lnTo>
                  <a:pt x="44538" y="4472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069115" y="529490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0" y="44729"/>
                </a:moveTo>
                <a:lnTo>
                  <a:pt x="44538" y="44729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5069115" y="150342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38" y="44742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2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38" y="0"/>
                </a:moveTo>
                <a:lnTo>
                  <a:pt x="0" y="0"/>
                </a:lnTo>
                <a:lnTo>
                  <a:pt x="0" y="4474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418348" y="0"/>
            <a:ext cx="0" cy="5490210"/>
          </a:xfrm>
          <a:custGeom>
            <a:avLst/>
            <a:gdLst/>
            <a:ahLst/>
            <a:cxnLst/>
            <a:rect l="l" t="t" r="r" b="b"/>
            <a:pathLst>
              <a:path w="0" h="5490210">
                <a:moveTo>
                  <a:pt x="0" y="0"/>
                </a:moveTo>
                <a:lnTo>
                  <a:pt x="0" y="5489994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858350" y="0"/>
            <a:ext cx="0" cy="5490210"/>
          </a:xfrm>
          <a:custGeom>
            <a:avLst/>
            <a:gdLst/>
            <a:ahLst/>
            <a:cxnLst/>
            <a:rect l="l" t="t" r="r" b="b"/>
            <a:pathLst>
              <a:path w="0" h="5490210">
                <a:moveTo>
                  <a:pt x="0" y="0"/>
                </a:moveTo>
                <a:lnTo>
                  <a:pt x="0" y="5489994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638350" y="0"/>
            <a:ext cx="0" cy="5490210"/>
          </a:xfrm>
          <a:custGeom>
            <a:avLst/>
            <a:gdLst/>
            <a:ahLst/>
            <a:cxnLst/>
            <a:rect l="l" t="t" r="r" b="b"/>
            <a:pathLst>
              <a:path w="0" h="5490210">
                <a:moveTo>
                  <a:pt x="0" y="0"/>
                </a:moveTo>
                <a:lnTo>
                  <a:pt x="0" y="5489994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513230" y="4172099"/>
            <a:ext cx="596900" cy="184150"/>
            <a:chOff x="513230" y="4172099"/>
            <a:chExt cx="596900" cy="184150"/>
          </a:xfrm>
        </p:grpSpPr>
        <p:sp>
          <p:nvSpPr>
            <p:cNvPr id="14" name="object 14"/>
            <p:cNvSpPr/>
            <p:nvPr/>
          </p:nvSpPr>
          <p:spPr>
            <a:xfrm>
              <a:off x="513219" y="4186338"/>
              <a:ext cx="176530" cy="167005"/>
            </a:xfrm>
            <a:custGeom>
              <a:avLst/>
              <a:gdLst/>
              <a:ahLst/>
              <a:cxnLst/>
              <a:rect l="l" t="t" r="r" b="b"/>
              <a:pathLst>
                <a:path w="176529" h="167004">
                  <a:moveTo>
                    <a:pt x="114909" y="148729"/>
                  </a:moveTo>
                  <a:lnTo>
                    <a:pt x="26441" y="148729"/>
                  </a:lnTo>
                  <a:lnTo>
                    <a:pt x="114147" y="12712"/>
                  </a:lnTo>
                  <a:lnTo>
                    <a:pt x="114147" y="0"/>
                  </a:lnTo>
                  <a:lnTo>
                    <a:pt x="7886" y="0"/>
                  </a:lnTo>
                  <a:lnTo>
                    <a:pt x="7886" y="18059"/>
                  </a:lnTo>
                  <a:lnTo>
                    <a:pt x="87452" y="18059"/>
                  </a:lnTo>
                  <a:lnTo>
                    <a:pt x="0" y="154063"/>
                  </a:lnTo>
                  <a:lnTo>
                    <a:pt x="0" y="166776"/>
                  </a:lnTo>
                  <a:lnTo>
                    <a:pt x="114909" y="166776"/>
                  </a:lnTo>
                  <a:lnTo>
                    <a:pt x="114909" y="148729"/>
                  </a:lnTo>
                  <a:close/>
                </a:path>
                <a:path w="176529" h="167004">
                  <a:moveTo>
                    <a:pt x="176263" y="94830"/>
                  </a:moveTo>
                  <a:lnTo>
                    <a:pt x="117792" y="94830"/>
                  </a:lnTo>
                  <a:lnTo>
                    <a:pt x="117792" y="111099"/>
                  </a:lnTo>
                  <a:lnTo>
                    <a:pt x="176263" y="111099"/>
                  </a:lnTo>
                  <a:lnTo>
                    <a:pt x="176263" y="9483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24238" y="4185703"/>
              <a:ext cx="201627" cy="17045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61915" y="4172099"/>
              <a:ext cx="34925" cy="184150"/>
            </a:xfrm>
            <a:custGeom>
              <a:avLst/>
              <a:gdLst/>
              <a:ahLst/>
              <a:cxnLst/>
              <a:rect l="l" t="t" r="r" b="b"/>
              <a:pathLst>
                <a:path w="34925" h="184150">
                  <a:moveTo>
                    <a:pt x="21100" y="0"/>
                  </a:moveTo>
                  <a:lnTo>
                    <a:pt x="0" y="0"/>
                  </a:lnTo>
                  <a:lnTo>
                    <a:pt x="0" y="156095"/>
                  </a:lnTo>
                  <a:lnTo>
                    <a:pt x="1239" y="167972"/>
                  </a:lnTo>
                  <a:lnTo>
                    <a:pt x="5148" y="176751"/>
                  </a:lnTo>
                  <a:lnTo>
                    <a:pt x="12012" y="182193"/>
                  </a:lnTo>
                  <a:lnTo>
                    <a:pt x="22117" y="184060"/>
                  </a:lnTo>
                  <a:lnTo>
                    <a:pt x="27456" y="184060"/>
                  </a:lnTo>
                  <a:lnTo>
                    <a:pt x="31269" y="183297"/>
                  </a:lnTo>
                  <a:lnTo>
                    <a:pt x="34320" y="181772"/>
                  </a:lnTo>
                  <a:lnTo>
                    <a:pt x="31524" y="166010"/>
                  </a:lnTo>
                  <a:lnTo>
                    <a:pt x="29490" y="166518"/>
                  </a:lnTo>
                  <a:lnTo>
                    <a:pt x="23897" y="166518"/>
                  </a:lnTo>
                  <a:lnTo>
                    <a:pt x="21100" y="164230"/>
                  </a:lnTo>
                  <a:lnTo>
                    <a:pt x="2110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015710" y="4229554"/>
              <a:ext cx="93809" cy="12355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1177144" y="4176675"/>
            <a:ext cx="757555" cy="233679"/>
            <a:chOff x="1177144" y="4176675"/>
            <a:chExt cx="757555" cy="233679"/>
          </a:xfrm>
        </p:grpSpPr>
        <p:sp>
          <p:nvSpPr>
            <p:cNvPr id="19" name="object 19"/>
            <p:cNvSpPr/>
            <p:nvPr/>
          </p:nvSpPr>
          <p:spPr>
            <a:xfrm>
              <a:off x="1177144" y="4187861"/>
              <a:ext cx="105504" cy="16829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306969" y="4226509"/>
              <a:ext cx="167005" cy="130175"/>
            </a:xfrm>
            <a:custGeom>
              <a:avLst/>
              <a:gdLst/>
              <a:ahLst/>
              <a:cxnLst/>
              <a:rect l="l" t="t" r="r" b="b"/>
              <a:pathLst>
                <a:path w="167005" h="130175">
                  <a:moveTo>
                    <a:pt x="58470" y="54660"/>
                  </a:moveTo>
                  <a:lnTo>
                    <a:pt x="0" y="54660"/>
                  </a:lnTo>
                  <a:lnTo>
                    <a:pt x="0" y="70929"/>
                  </a:lnTo>
                  <a:lnTo>
                    <a:pt x="58470" y="70929"/>
                  </a:lnTo>
                  <a:lnTo>
                    <a:pt x="58470" y="54660"/>
                  </a:lnTo>
                  <a:close/>
                </a:path>
                <a:path w="167005" h="130175">
                  <a:moveTo>
                    <a:pt x="166471" y="92798"/>
                  </a:moveTo>
                  <a:lnTo>
                    <a:pt x="142659" y="60794"/>
                  </a:lnTo>
                  <a:lnTo>
                    <a:pt x="117957" y="51193"/>
                  </a:lnTo>
                  <a:lnTo>
                    <a:pt x="109677" y="46812"/>
                  </a:lnTo>
                  <a:lnTo>
                    <a:pt x="104317" y="41338"/>
                  </a:lnTo>
                  <a:lnTo>
                    <a:pt x="102400" y="34061"/>
                  </a:lnTo>
                  <a:lnTo>
                    <a:pt x="103720" y="27432"/>
                  </a:lnTo>
                  <a:lnTo>
                    <a:pt x="107810" y="21742"/>
                  </a:lnTo>
                  <a:lnTo>
                    <a:pt x="114846" y="17767"/>
                  </a:lnTo>
                  <a:lnTo>
                    <a:pt x="125031" y="16268"/>
                  </a:lnTo>
                  <a:lnTo>
                    <a:pt x="132880" y="16929"/>
                  </a:lnTo>
                  <a:lnTo>
                    <a:pt x="140131" y="18846"/>
                  </a:lnTo>
                  <a:lnTo>
                    <a:pt x="146951" y="21958"/>
                  </a:lnTo>
                  <a:lnTo>
                    <a:pt x="153504" y="26187"/>
                  </a:lnTo>
                  <a:lnTo>
                    <a:pt x="163169" y="13982"/>
                  </a:lnTo>
                  <a:lnTo>
                    <a:pt x="155270" y="8369"/>
                  </a:lnTo>
                  <a:lnTo>
                    <a:pt x="146164" y="3937"/>
                  </a:lnTo>
                  <a:lnTo>
                    <a:pt x="135953" y="1041"/>
                  </a:lnTo>
                  <a:lnTo>
                    <a:pt x="124777" y="0"/>
                  </a:lnTo>
                  <a:lnTo>
                    <a:pt x="106730" y="2692"/>
                  </a:lnTo>
                  <a:lnTo>
                    <a:pt x="93319" y="10109"/>
                  </a:lnTo>
                  <a:lnTo>
                    <a:pt x="84950" y="21234"/>
                  </a:lnTo>
                  <a:lnTo>
                    <a:pt x="82067" y="35090"/>
                  </a:lnTo>
                  <a:lnTo>
                    <a:pt x="85140" y="48336"/>
                  </a:lnTo>
                  <a:lnTo>
                    <a:pt x="93281" y="58153"/>
                  </a:lnTo>
                  <a:lnTo>
                    <a:pt x="104914" y="65405"/>
                  </a:lnTo>
                  <a:lnTo>
                    <a:pt x="128651" y="74904"/>
                  </a:lnTo>
                  <a:lnTo>
                    <a:pt x="137515" y="79641"/>
                  </a:lnTo>
                  <a:lnTo>
                    <a:pt x="143764" y="85801"/>
                  </a:lnTo>
                  <a:lnTo>
                    <a:pt x="146126" y="94068"/>
                  </a:lnTo>
                  <a:lnTo>
                    <a:pt x="144653" y="101549"/>
                  </a:lnTo>
                  <a:lnTo>
                    <a:pt x="140157" y="107607"/>
                  </a:lnTo>
                  <a:lnTo>
                    <a:pt x="132613" y="111658"/>
                  </a:lnTo>
                  <a:lnTo>
                    <a:pt x="121983" y="113131"/>
                  </a:lnTo>
                  <a:lnTo>
                    <a:pt x="111252" y="112280"/>
                  </a:lnTo>
                  <a:lnTo>
                    <a:pt x="101701" y="109728"/>
                  </a:lnTo>
                  <a:lnTo>
                    <a:pt x="93027" y="105511"/>
                  </a:lnTo>
                  <a:lnTo>
                    <a:pt x="84861" y="99656"/>
                  </a:lnTo>
                  <a:lnTo>
                    <a:pt x="75196" y="111861"/>
                  </a:lnTo>
                  <a:lnTo>
                    <a:pt x="84683" y="119354"/>
                  </a:lnTo>
                  <a:lnTo>
                    <a:pt x="95732" y="124955"/>
                  </a:lnTo>
                  <a:lnTo>
                    <a:pt x="108026" y="128447"/>
                  </a:lnTo>
                  <a:lnTo>
                    <a:pt x="121221" y="129654"/>
                  </a:lnTo>
                  <a:lnTo>
                    <a:pt x="140627" y="126720"/>
                  </a:lnTo>
                  <a:lnTo>
                    <a:pt x="154813" y="118757"/>
                  </a:lnTo>
                  <a:lnTo>
                    <a:pt x="163512" y="107022"/>
                  </a:lnTo>
                  <a:lnTo>
                    <a:pt x="166471" y="9279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493149" y="4226503"/>
              <a:ext cx="104995" cy="12965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623618" y="4176675"/>
              <a:ext cx="28575" cy="176530"/>
            </a:xfrm>
            <a:custGeom>
              <a:avLst/>
              <a:gdLst/>
              <a:ahLst/>
              <a:cxnLst/>
              <a:rect l="l" t="t" r="r" b="b"/>
              <a:pathLst>
                <a:path w="28575" h="176529">
                  <a:moveTo>
                    <a:pt x="24405" y="52879"/>
                  </a:moveTo>
                  <a:lnTo>
                    <a:pt x="3304" y="52879"/>
                  </a:lnTo>
                  <a:lnTo>
                    <a:pt x="3304" y="176433"/>
                  </a:lnTo>
                  <a:lnTo>
                    <a:pt x="24405" y="176433"/>
                  </a:lnTo>
                  <a:lnTo>
                    <a:pt x="24405" y="52879"/>
                  </a:lnTo>
                  <a:close/>
                </a:path>
                <a:path w="28575" h="176529">
                  <a:moveTo>
                    <a:pt x="22117" y="0"/>
                  </a:moveTo>
                  <a:lnTo>
                    <a:pt x="5847" y="0"/>
                  </a:lnTo>
                  <a:lnTo>
                    <a:pt x="0" y="5592"/>
                  </a:lnTo>
                  <a:lnTo>
                    <a:pt x="0" y="22117"/>
                  </a:lnTo>
                  <a:lnTo>
                    <a:pt x="5847" y="27456"/>
                  </a:lnTo>
                  <a:lnTo>
                    <a:pt x="22117" y="27456"/>
                  </a:lnTo>
                  <a:lnTo>
                    <a:pt x="27965" y="22117"/>
                  </a:lnTo>
                  <a:lnTo>
                    <a:pt x="27965" y="5592"/>
                  </a:lnTo>
                  <a:lnTo>
                    <a:pt x="2211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672150" y="4189895"/>
              <a:ext cx="77030" cy="16626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768604" y="4176675"/>
              <a:ext cx="28575" cy="176530"/>
            </a:xfrm>
            <a:custGeom>
              <a:avLst/>
              <a:gdLst/>
              <a:ahLst/>
              <a:cxnLst/>
              <a:rect l="l" t="t" r="r" b="b"/>
              <a:pathLst>
                <a:path w="28575" h="176529">
                  <a:moveTo>
                    <a:pt x="24405" y="52879"/>
                  </a:moveTo>
                  <a:lnTo>
                    <a:pt x="3304" y="52879"/>
                  </a:lnTo>
                  <a:lnTo>
                    <a:pt x="3304" y="176433"/>
                  </a:lnTo>
                  <a:lnTo>
                    <a:pt x="24405" y="176433"/>
                  </a:lnTo>
                  <a:lnTo>
                    <a:pt x="24405" y="52879"/>
                  </a:lnTo>
                  <a:close/>
                </a:path>
                <a:path w="28575" h="176529">
                  <a:moveTo>
                    <a:pt x="22117" y="0"/>
                  </a:moveTo>
                  <a:lnTo>
                    <a:pt x="5847" y="0"/>
                  </a:lnTo>
                  <a:lnTo>
                    <a:pt x="0" y="5592"/>
                  </a:lnTo>
                  <a:lnTo>
                    <a:pt x="0" y="22117"/>
                  </a:lnTo>
                  <a:lnTo>
                    <a:pt x="5847" y="27456"/>
                  </a:lnTo>
                  <a:lnTo>
                    <a:pt x="22117" y="27456"/>
                  </a:lnTo>
                  <a:lnTo>
                    <a:pt x="27964" y="22117"/>
                  </a:lnTo>
                  <a:lnTo>
                    <a:pt x="27964" y="5592"/>
                  </a:lnTo>
                  <a:lnTo>
                    <a:pt x="2211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820975" y="4226503"/>
              <a:ext cx="113639" cy="18355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502552" y="4479714"/>
            <a:ext cx="311785" cy="210185"/>
            <a:chOff x="502552" y="4479714"/>
            <a:chExt cx="311785" cy="210185"/>
          </a:xfrm>
        </p:grpSpPr>
        <p:sp>
          <p:nvSpPr>
            <p:cNvPr id="27" name="object 27"/>
            <p:cNvSpPr/>
            <p:nvPr/>
          </p:nvSpPr>
          <p:spPr>
            <a:xfrm>
              <a:off x="502552" y="4479714"/>
              <a:ext cx="251481" cy="16982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775414" y="4617251"/>
              <a:ext cx="38735" cy="73025"/>
            </a:xfrm>
            <a:custGeom>
              <a:avLst/>
              <a:gdLst/>
              <a:ahLst/>
              <a:cxnLst/>
              <a:rect l="l" t="t" r="r" b="b"/>
              <a:pathLst>
                <a:path w="38734" h="73025">
                  <a:moveTo>
                    <a:pt x="20846" y="0"/>
                  </a:moveTo>
                  <a:lnTo>
                    <a:pt x="12457" y="0"/>
                  </a:lnTo>
                  <a:lnTo>
                    <a:pt x="5338" y="5593"/>
                  </a:lnTo>
                  <a:lnTo>
                    <a:pt x="5338" y="24405"/>
                  </a:lnTo>
                  <a:lnTo>
                    <a:pt x="12202" y="29490"/>
                  </a:lnTo>
                  <a:lnTo>
                    <a:pt x="22117" y="29490"/>
                  </a:lnTo>
                  <a:lnTo>
                    <a:pt x="23134" y="29236"/>
                  </a:lnTo>
                  <a:lnTo>
                    <a:pt x="21557" y="38872"/>
                  </a:lnTo>
                  <a:lnTo>
                    <a:pt x="17001" y="47413"/>
                  </a:lnTo>
                  <a:lnTo>
                    <a:pt x="9728" y="54619"/>
                  </a:lnTo>
                  <a:lnTo>
                    <a:pt x="0" y="60251"/>
                  </a:lnTo>
                  <a:lnTo>
                    <a:pt x="5084" y="72454"/>
                  </a:lnTo>
                  <a:lnTo>
                    <a:pt x="19122" y="64561"/>
                  </a:lnTo>
                  <a:lnTo>
                    <a:pt x="29680" y="53737"/>
                  </a:lnTo>
                  <a:lnTo>
                    <a:pt x="36330" y="40386"/>
                  </a:lnTo>
                  <a:lnTo>
                    <a:pt x="38642" y="24914"/>
                  </a:lnTo>
                  <a:lnTo>
                    <a:pt x="37434" y="14479"/>
                  </a:lnTo>
                  <a:lnTo>
                    <a:pt x="33939" y="6641"/>
                  </a:lnTo>
                  <a:lnTo>
                    <a:pt x="28346" y="1712"/>
                  </a:lnTo>
                  <a:lnTo>
                    <a:pt x="208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878630" y="4462935"/>
            <a:ext cx="662940" cy="186690"/>
            <a:chOff x="878630" y="4462935"/>
            <a:chExt cx="662940" cy="186690"/>
          </a:xfrm>
        </p:grpSpPr>
        <p:sp>
          <p:nvSpPr>
            <p:cNvPr id="30" name="object 30"/>
            <p:cNvSpPr/>
            <p:nvPr/>
          </p:nvSpPr>
          <p:spPr>
            <a:xfrm>
              <a:off x="878630" y="4479714"/>
              <a:ext cx="253439" cy="16982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169949" y="4462935"/>
              <a:ext cx="118470" cy="18660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307995" y="4519882"/>
              <a:ext cx="104995" cy="12965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441947" y="4519882"/>
              <a:ext cx="99148" cy="12660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4" name="object 34"/>
          <p:cNvGrpSpPr/>
          <p:nvPr/>
        </p:nvGrpSpPr>
        <p:grpSpPr>
          <a:xfrm>
            <a:off x="500599" y="4832045"/>
            <a:ext cx="1734185" cy="299085"/>
            <a:chOff x="500599" y="4832045"/>
            <a:chExt cx="1734185" cy="299085"/>
          </a:xfrm>
        </p:grpSpPr>
        <p:sp>
          <p:nvSpPr>
            <p:cNvPr id="35" name="object 35"/>
            <p:cNvSpPr/>
            <p:nvPr/>
          </p:nvSpPr>
          <p:spPr>
            <a:xfrm>
              <a:off x="500599" y="4832045"/>
              <a:ext cx="1695073" cy="29850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216462" y="5082927"/>
              <a:ext cx="18415" cy="19050"/>
            </a:xfrm>
            <a:custGeom>
              <a:avLst/>
              <a:gdLst/>
              <a:ahLst/>
              <a:cxnLst/>
              <a:rect l="l" t="t" r="r" b="b"/>
              <a:pathLst>
                <a:path w="18414" h="19050">
                  <a:moveTo>
                    <a:pt x="13840" y="0"/>
                  </a:moveTo>
                  <a:lnTo>
                    <a:pt x="4018" y="0"/>
                  </a:lnTo>
                  <a:lnTo>
                    <a:pt x="0" y="3869"/>
                  </a:lnTo>
                  <a:lnTo>
                    <a:pt x="0" y="15030"/>
                  </a:lnTo>
                  <a:lnTo>
                    <a:pt x="4018" y="18899"/>
                  </a:lnTo>
                  <a:lnTo>
                    <a:pt x="8929" y="18899"/>
                  </a:lnTo>
                  <a:lnTo>
                    <a:pt x="13840" y="18899"/>
                  </a:lnTo>
                  <a:lnTo>
                    <a:pt x="17858" y="15030"/>
                  </a:lnTo>
                  <a:lnTo>
                    <a:pt x="17858" y="3869"/>
                  </a:lnTo>
                  <a:lnTo>
                    <a:pt x="1384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12609310" y="1118364"/>
            <a:ext cx="1395095" cy="272415"/>
            <a:chOff x="12609310" y="1118364"/>
            <a:chExt cx="1395095" cy="272415"/>
          </a:xfrm>
        </p:grpSpPr>
        <p:sp>
          <p:nvSpPr>
            <p:cNvPr id="38" name="object 38"/>
            <p:cNvSpPr/>
            <p:nvPr/>
          </p:nvSpPr>
          <p:spPr>
            <a:xfrm>
              <a:off x="12609310" y="1125143"/>
              <a:ext cx="256540" cy="261620"/>
            </a:xfrm>
            <a:custGeom>
              <a:avLst/>
              <a:gdLst/>
              <a:ahLst/>
              <a:cxnLst/>
              <a:rect l="l" t="t" r="r" b="b"/>
              <a:pathLst>
                <a:path w="256540" h="261619">
                  <a:moveTo>
                    <a:pt x="180822" y="13830"/>
                  </a:moveTo>
                  <a:lnTo>
                    <a:pt x="0" y="13830"/>
                  </a:lnTo>
                  <a:lnTo>
                    <a:pt x="0" y="40500"/>
                  </a:lnTo>
                  <a:lnTo>
                    <a:pt x="74434" y="40500"/>
                  </a:lnTo>
                  <a:lnTo>
                    <a:pt x="74434" y="261480"/>
                  </a:lnTo>
                  <a:lnTo>
                    <a:pt x="106006" y="261480"/>
                  </a:lnTo>
                  <a:lnTo>
                    <a:pt x="106006" y="40500"/>
                  </a:lnTo>
                  <a:lnTo>
                    <a:pt x="180822" y="40500"/>
                  </a:lnTo>
                  <a:lnTo>
                    <a:pt x="180822" y="13830"/>
                  </a:lnTo>
                  <a:close/>
                </a:path>
                <a:path w="256540" h="261619">
                  <a:moveTo>
                    <a:pt x="250939" y="78193"/>
                  </a:moveTo>
                  <a:lnTo>
                    <a:pt x="219735" y="78193"/>
                  </a:lnTo>
                  <a:lnTo>
                    <a:pt x="219735" y="260896"/>
                  </a:lnTo>
                  <a:lnTo>
                    <a:pt x="250939" y="260896"/>
                  </a:lnTo>
                  <a:lnTo>
                    <a:pt x="250939" y="78193"/>
                  </a:lnTo>
                  <a:close/>
                </a:path>
                <a:path w="256540" h="261619">
                  <a:moveTo>
                    <a:pt x="256197" y="20294"/>
                  </a:moveTo>
                  <a:lnTo>
                    <a:pt x="254660" y="12052"/>
                  </a:lnTo>
                  <a:lnTo>
                    <a:pt x="250367" y="5638"/>
                  </a:lnTo>
                  <a:lnTo>
                    <a:pt x="243827" y="1473"/>
                  </a:lnTo>
                  <a:lnTo>
                    <a:pt x="235521" y="0"/>
                  </a:lnTo>
                  <a:lnTo>
                    <a:pt x="227215" y="1473"/>
                  </a:lnTo>
                  <a:lnTo>
                    <a:pt x="220675" y="5638"/>
                  </a:lnTo>
                  <a:lnTo>
                    <a:pt x="216382" y="12052"/>
                  </a:lnTo>
                  <a:lnTo>
                    <a:pt x="214845" y="20294"/>
                  </a:lnTo>
                  <a:lnTo>
                    <a:pt x="216382" y="28702"/>
                  </a:lnTo>
                  <a:lnTo>
                    <a:pt x="220675" y="35102"/>
                  </a:lnTo>
                  <a:lnTo>
                    <a:pt x="227215" y="39166"/>
                  </a:lnTo>
                  <a:lnTo>
                    <a:pt x="235521" y="40601"/>
                  </a:lnTo>
                  <a:lnTo>
                    <a:pt x="243827" y="39166"/>
                  </a:lnTo>
                  <a:lnTo>
                    <a:pt x="250367" y="35102"/>
                  </a:lnTo>
                  <a:lnTo>
                    <a:pt x="254660" y="28702"/>
                  </a:lnTo>
                  <a:lnTo>
                    <a:pt x="256197" y="2029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2894685" y="1144680"/>
              <a:ext cx="283082" cy="24586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3219384" y="1118364"/>
              <a:ext cx="50800" cy="272415"/>
            </a:xfrm>
            <a:custGeom>
              <a:avLst/>
              <a:gdLst/>
              <a:ahLst/>
              <a:cxnLst/>
              <a:rect l="l" t="t" r="r" b="b"/>
              <a:pathLst>
                <a:path w="50800" h="272415">
                  <a:moveTo>
                    <a:pt x="31202" y="0"/>
                  </a:moveTo>
                  <a:lnTo>
                    <a:pt x="0" y="0"/>
                  </a:lnTo>
                  <a:lnTo>
                    <a:pt x="0" y="230826"/>
                  </a:lnTo>
                  <a:lnTo>
                    <a:pt x="1832" y="248390"/>
                  </a:lnTo>
                  <a:lnTo>
                    <a:pt x="7612" y="261371"/>
                  </a:lnTo>
                  <a:lnTo>
                    <a:pt x="17763" y="269419"/>
                  </a:lnTo>
                  <a:lnTo>
                    <a:pt x="32706" y="272179"/>
                  </a:lnTo>
                  <a:lnTo>
                    <a:pt x="40601" y="272179"/>
                  </a:lnTo>
                  <a:lnTo>
                    <a:pt x="46240" y="271052"/>
                  </a:lnTo>
                  <a:lnTo>
                    <a:pt x="50751" y="268796"/>
                  </a:lnTo>
                  <a:lnTo>
                    <a:pt x="46616" y="245488"/>
                  </a:lnTo>
                  <a:lnTo>
                    <a:pt x="43608" y="246240"/>
                  </a:lnTo>
                  <a:lnTo>
                    <a:pt x="35338" y="246240"/>
                  </a:lnTo>
                  <a:lnTo>
                    <a:pt x="31202" y="242856"/>
                  </a:lnTo>
                  <a:lnTo>
                    <a:pt x="3120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3295699" y="1198815"/>
              <a:ext cx="134962" cy="19172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3458669" y="1198815"/>
              <a:ext cx="155262" cy="19172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3650398" y="1125131"/>
              <a:ext cx="41910" cy="260985"/>
            </a:xfrm>
            <a:custGeom>
              <a:avLst/>
              <a:gdLst/>
              <a:ahLst/>
              <a:cxnLst/>
              <a:rect l="l" t="t" r="r" b="b"/>
              <a:pathLst>
                <a:path w="41909" h="260984">
                  <a:moveTo>
                    <a:pt x="36090" y="78195"/>
                  </a:moveTo>
                  <a:lnTo>
                    <a:pt x="4887" y="78195"/>
                  </a:lnTo>
                  <a:lnTo>
                    <a:pt x="4887" y="260901"/>
                  </a:lnTo>
                  <a:lnTo>
                    <a:pt x="36090" y="260901"/>
                  </a:lnTo>
                  <a:lnTo>
                    <a:pt x="36090" y="78195"/>
                  </a:lnTo>
                  <a:close/>
                </a:path>
                <a:path w="41909" h="260984">
                  <a:moveTo>
                    <a:pt x="20676" y="0"/>
                  </a:moveTo>
                  <a:lnTo>
                    <a:pt x="12370" y="1480"/>
                  </a:lnTo>
                  <a:lnTo>
                    <a:pt x="5827" y="5639"/>
                  </a:lnTo>
                  <a:lnTo>
                    <a:pt x="1538" y="12053"/>
                  </a:lnTo>
                  <a:lnTo>
                    <a:pt x="0" y="20300"/>
                  </a:lnTo>
                  <a:lnTo>
                    <a:pt x="1538" y="28706"/>
                  </a:lnTo>
                  <a:lnTo>
                    <a:pt x="5827" y="35103"/>
                  </a:lnTo>
                  <a:lnTo>
                    <a:pt x="12370" y="39174"/>
                  </a:lnTo>
                  <a:lnTo>
                    <a:pt x="20676" y="40601"/>
                  </a:lnTo>
                  <a:lnTo>
                    <a:pt x="28982" y="39174"/>
                  </a:lnTo>
                  <a:lnTo>
                    <a:pt x="35526" y="35103"/>
                  </a:lnTo>
                  <a:lnTo>
                    <a:pt x="39814" y="28706"/>
                  </a:lnTo>
                  <a:lnTo>
                    <a:pt x="41353" y="20300"/>
                  </a:lnTo>
                  <a:lnTo>
                    <a:pt x="39814" y="12053"/>
                  </a:lnTo>
                  <a:lnTo>
                    <a:pt x="35526" y="5639"/>
                  </a:lnTo>
                  <a:lnTo>
                    <a:pt x="28982" y="1480"/>
                  </a:lnTo>
                  <a:lnTo>
                    <a:pt x="2067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3720924" y="1144680"/>
              <a:ext cx="283082" cy="24586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5" name="object 45"/>
          <p:cNvGrpSpPr/>
          <p:nvPr/>
        </p:nvGrpSpPr>
        <p:grpSpPr>
          <a:xfrm>
            <a:off x="1252943" y="1118364"/>
            <a:ext cx="1450975" cy="272415"/>
            <a:chOff x="1252943" y="1118364"/>
            <a:chExt cx="1450975" cy="272415"/>
          </a:xfrm>
        </p:grpSpPr>
        <p:sp>
          <p:nvSpPr>
            <p:cNvPr id="46" name="object 46"/>
            <p:cNvSpPr/>
            <p:nvPr/>
          </p:nvSpPr>
          <p:spPr>
            <a:xfrm>
              <a:off x="1252943" y="1139417"/>
              <a:ext cx="171052" cy="24661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456927" y="1127763"/>
              <a:ext cx="146050" cy="262890"/>
            </a:xfrm>
            <a:custGeom>
              <a:avLst/>
              <a:gdLst/>
              <a:ahLst/>
              <a:cxnLst/>
              <a:rect l="l" t="t" r="r" b="b"/>
              <a:pathLst>
                <a:path w="146050" h="262890">
                  <a:moveTo>
                    <a:pt x="31202" y="75563"/>
                  </a:moveTo>
                  <a:lnTo>
                    <a:pt x="0" y="75563"/>
                  </a:lnTo>
                  <a:lnTo>
                    <a:pt x="0" y="191352"/>
                  </a:lnTo>
                  <a:lnTo>
                    <a:pt x="3307" y="222179"/>
                  </a:lnTo>
                  <a:lnTo>
                    <a:pt x="13486" y="244548"/>
                  </a:lnTo>
                  <a:lnTo>
                    <a:pt x="30926" y="258176"/>
                  </a:lnTo>
                  <a:lnTo>
                    <a:pt x="56014" y="262781"/>
                  </a:lnTo>
                  <a:lnTo>
                    <a:pt x="73660" y="260414"/>
                  </a:lnTo>
                  <a:lnTo>
                    <a:pt x="89191" y="253711"/>
                  </a:lnTo>
                  <a:lnTo>
                    <a:pt x="103171" y="243273"/>
                  </a:lnTo>
                  <a:lnTo>
                    <a:pt x="110407" y="235713"/>
                  </a:lnTo>
                  <a:lnTo>
                    <a:pt x="65789" y="235713"/>
                  </a:lnTo>
                  <a:lnTo>
                    <a:pt x="50234" y="232894"/>
                  </a:lnTo>
                  <a:lnTo>
                    <a:pt x="39473" y="224153"/>
                  </a:lnTo>
                  <a:lnTo>
                    <a:pt x="33223" y="209069"/>
                  </a:lnTo>
                  <a:lnTo>
                    <a:pt x="31202" y="187217"/>
                  </a:lnTo>
                  <a:lnTo>
                    <a:pt x="31202" y="75563"/>
                  </a:lnTo>
                  <a:close/>
                </a:path>
                <a:path w="146050" h="262890">
                  <a:moveTo>
                    <a:pt x="145488" y="229698"/>
                  </a:moveTo>
                  <a:lnTo>
                    <a:pt x="117293" y="229698"/>
                  </a:lnTo>
                  <a:lnTo>
                    <a:pt x="119924" y="258270"/>
                  </a:lnTo>
                  <a:lnTo>
                    <a:pt x="145488" y="258270"/>
                  </a:lnTo>
                  <a:lnTo>
                    <a:pt x="145488" y="229698"/>
                  </a:lnTo>
                  <a:close/>
                </a:path>
                <a:path w="146050" h="262890">
                  <a:moveTo>
                    <a:pt x="145488" y="75563"/>
                  </a:moveTo>
                  <a:lnTo>
                    <a:pt x="114285" y="75563"/>
                  </a:lnTo>
                  <a:lnTo>
                    <a:pt x="114285" y="204886"/>
                  </a:lnTo>
                  <a:lnTo>
                    <a:pt x="102161" y="218743"/>
                  </a:lnTo>
                  <a:lnTo>
                    <a:pt x="90601" y="228335"/>
                  </a:lnTo>
                  <a:lnTo>
                    <a:pt x="78759" y="233910"/>
                  </a:lnTo>
                  <a:lnTo>
                    <a:pt x="65789" y="235713"/>
                  </a:lnTo>
                  <a:lnTo>
                    <a:pt x="110407" y="235713"/>
                  </a:lnTo>
                  <a:lnTo>
                    <a:pt x="116165" y="229698"/>
                  </a:lnTo>
                  <a:lnTo>
                    <a:pt x="145488" y="229698"/>
                  </a:lnTo>
                  <a:lnTo>
                    <a:pt x="145488" y="75563"/>
                  </a:lnTo>
                  <a:close/>
                </a:path>
                <a:path w="146050" h="262890">
                  <a:moveTo>
                    <a:pt x="37593" y="0"/>
                  </a:moveTo>
                  <a:lnTo>
                    <a:pt x="30057" y="1456"/>
                  </a:lnTo>
                  <a:lnTo>
                    <a:pt x="24107" y="5451"/>
                  </a:lnTo>
                  <a:lnTo>
                    <a:pt x="20200" y="11419"/>
                  </a:lnTo>
                  <a:lnTo>
                    <a:pt x="18796" y="18796"/>
                  </a:lnTo>
                  <a:lnTo>
                    <a:pt x="20200" y="26174"/>
                  </a:lnTo>
                  <a:lnTo>
                    <a:pt x="24107" y="32142"/>
                  </a:lnTo>
                  <a:lnTo>
                    <a:pt x="30057" y="36137"/>
                  </a:lnTo>
                  <a:lnTo>
                    <a:pt x="37593" y="37593"/>
                  </a:lnTo>
                  <a:lnTo>
                    <a:pt x="44912" y="36137"/>
                  </a:lnTo>
                  <a:lnTo>
                    <a:pt x="50751" y="32142"/>
                  </a:lnTo>
                  <a:lnTo>
                    <a:pt x="54616" y="26174"/>
                  </a:lnTo>
                  <a:lnTo>
                    <a:pt x="56014" y="18796"/>
                  </a:lnTo>
                  <a:lnTo>
                    <a:pt x="54616" y="11419"/>
                  </a:lnTo>
                  <a:lnTo>
                    <a:pt x="50751" y="5451"/>
                  </a:lnTo>
                  <a:lnTo>
                    <a:pt x="44912" y="1456"/>
                  </a:lnTo>
                  <a:lnTo>
                    <a:pt x="37593" y="0"/>
                  </a:lnTo>
                  <a:close/>
                </a:path>
                <a:path w="146050" h="262890">
                  <a:moveTo>
                    <a:pt x="109774" y="0"/>
                  </a:moveTo>
                  <a:lnTo>
                    <a:pt x="102455" y="1456"/>
                  </a:lnTo>
                  <a:lnTo>
                    <a:pt x="96616" y="5451"/>
                  </a:lnTo>
                  <a:lnTo>
                    <a:pt x="92751" y="11419"/>
                  </a:lnTo>
                  <a:lnTo>
                    <a:pt x="91353" y="18796"/>
                  </a:lnTo>
                  <a:lnTo>
                    <a:pt x="92751" y="26174"/>
                  </a:lnTo>
                  <a:lnTo>
                    <a:pt x="96616" y="32142"/>
                  </a:lnTo>
                  <a:lnTo>
                    <a:pt x="102455" y="36137"/>
                  </a:lnTo>
                  <a:lnTo>
                    <a:pt x="109774" y="37593"/>
                  </a:lnTo>
                  <a:lnTo>
                    <a:pt x="117310" y="36137"/>
                  </a:lnTo>
                  <a:lnTo>
                    <a:pt x="123260" y="32142"/>
                  </a:lnTo>
                  <a:lnTo>
                    <a:pt x="127167" y="26174"/>
                  </a:lnTo>
                  <a:lnTo>
                    <a:pt x="128571" y="18796"/>
                  </a:lnTo>
                  <a:lnTo>
                    <a:pt x="127167" y="11419"/>
                  </a:lnTo>
                  <a:lnTo>
                    <a:pt x="123260" y="5451"/>
                  </a:lnTo>
                  <a:lnTo>
                    <a:pt x="117310" y="1456"/>
                  </a:lnTo>
                  <a:lnTo>
                    <a:pt x="10977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646250" y="1198815"/>
              <a:ext cx="144736" cy="191728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825949" y="1118364"/>
              <a:ext cx="152400" cy="267970"/>
            </a:xfrm>
            <a:custGeom>
              <a:avLst/>
              <a:gdLst/>
              <a:ahLst/>
              <a:cxnLst/>
              <a:rect l="l" t="t" r="r" b="b"/>
              <a:pathLst>
                <a:path w="152400" h="267969">
                  <a:moveTo>
                    <a:pt x="30826" y="0"/>
                  </a:moveTo>
                  <a:lnTo>
                    <a:pt x="0" y="0"/>
                  </a:lnTo>
                  <a:lnTo>
                    <a:pt x="0" y="267668"/>
                  </a:lnTo>
                  <a:lnTo>
                    <a:pt x="30826" y="267668"/>
                  </a:lnTo>
                  <a:lnTo>
                    <a:pt x="30826" y="219548"/>
                  </a:lnTo>
                  <a:lnTo>
                    <a:pt x="64661" y="180074"/>
                  </a:lnTo>
                  <a:lnTo>
                    <a:pt x="118044" y="267668"/>
                  </a:lnTo>
                  <a:lnTo>
                    <a:pt x="151879" y="267668"/>
                  </a:lnTo>
                  <a:lnTo>
                    <a:pt x="83082" y="158646"/>
                  </a:lnTo>
                  <a:lnTo>
                    <a:pt x="143984" y="84962"/>
                  </a:lnTo>
                  <a:lnTo>
                    <a:pt x="109022" y="84962"/>
                  </a:lnTo>
                  <a:lnTo>
                    <a:pt x="31954" y="180450"/>
                  </a:lnTo>
                  <a:lnTo>
                    <a:pt x="30826" y="180450"/>
                  </a:lnTo>
                  <a:lnTo>
                    <a:pt x="3082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995234" y="1198815"/>
              <a:ext cx="134962" cy="19172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158204" y="1198815"/>
              <a:ext cx="155262" cy="19172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349933" y="1125131"/>
              <a:ext cx="41910" cy="260985"/>
            </a:xfrm>
            <a:custGeom>
              <a:avLst/>
              <a:gdLst/>
              <a:ahLst/>
              <a:cxnLst/>
              <a:rect l="l" t="t" r="r" b="b"/>
              <a:pathLst>
                <a:path w="41910" h="260984">
                  <a:moveTo>
                    <a:pt x="36090" y="78195"/>
                  </a:moveTo>
                  <a:lnTo>
                    <a:pt x="4887" y="78195"/>
                  </a:lnTo>
                  <a:lnTo>
                    <a:pt x="4887" y="260901"/>
                  </a:lnTo>
                  <a:lnTo>
                    <a:pt x="36090" y="260901"/>
                  </a:lnTo>
                  <a:lnTo>
                    <a:pt x="36090" y="78195"/>
                  </a:lnTo>
                  <a:close/>
                </a:path>
                <a:path w="41910" h="260984">
                  <a:moveTo>
                    <a:pt x="20676" y="0"/>
                  </a:moveTo>
                  <a:lnTo>
                    <a:pt x="12370" y="1480"/>
                  </a:lnTo>
                  <a:lnTo>
                    <a:pt x="5827" y="5639"/>
                  </a:lnTo>
                  <a:lnTo>
                    <a:pt x="1539" y="12053"/>
                  </a:lnTo>
                  <a:lnTo>
                    <a:pt x="0" y="20300"/>
                  </a:lnTo>
                  <a:lnTo>
                    <a:pt x="1539" y="28706"/>
                  </a:lnTo>
                  <a:lnTo>
                    <a:pt x="5827" y="35103"/>
                  </a:lnTo>
                  <a:lnTo>
                    <a:pt x="12370" y="39174"/>
                  </a:lnTo>
                  <a:lnTo>
                    <a:pt x="20676" y="40601"/>
                  </a:lnTo>
                  <a:lnTo>
                    <a:pt x="28982" y="39174"/>
                  </a:lnTo>
                  <a:lnTo>
                    <a:pt x="35526" y="35103"/>
                  </a:lnTo>
                  <a:lnTo>
                    <a:pt x="39814" y="28706"/>
                  </a:lnTo>
                  <a:lnTo>
                    <a:pt x="41353" y="20300"/>
                  </a:lnTo>
                  <a:lnTo>
                    <a:pt x="39814" y="12053"/>
                  </a:lnTo>
                  <a:lnTo>
                    <a:pt x="35526" y="5639"/>
                  </a:lnTo>
                  <a:lnTo>
                    <a:pt x="28982" y="1480"/>
                  </a:lnTo>
                  <a:lnTo>
                    <a:pt x="2067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2420609" y="1144680"/>
              <a:ext cx="283082" cy="245864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418348" y="0"/>
            <a:ext cx="0" cy="5490210"/>
          </a:xfrm>
          <a:custGeom>
            <a:avLst/>
            <a:gdLst/>
            <a:ahLst/>
            <a:cxnLst/>
            <a:rect l="l" t="t" r="r" b="b"/>
            <a:pathLst>
              <a:path w="0" h="5490210">
                <a:moveTo>
                  <a:pt x="0" y="0"/>
                </a:moveTo>
                <a:lnTo>
                  <a:pt x="0" y="5489994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858350" y="0"/>
            <a:ext cx="0" cy="5490210"/>
          </a:xfrm>
          <a:custGeom>
            <a:avLst/>
            <a:gdLst/>
            <a:ahLst/>
            <a:cxnLst/>
            <a:rect l="l" t="t" r="r" b="b"/>
            <a:pathLst>
              <a:path w="0" h="5490210">
                <a:moveTo>
                  <a:pt x="0" y="0"/>
                </a:moveTo>
                <a:lnTo>
                  <a:pt x="0" y="5489994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638350" y="0"/>
            <a:ext cx="0" cy="5490210"/>
          </a:xfrm>
          <a:custGeom>
            <a:avLst/>
            <a:gdLst/>
            <a:ahLst/>
            <a:cxnLst/>
            <a:rect l="l" t="t" r="r" b="b"/>
            <a:pathLst>
              <a:path w="0" h="5490210">
                <a:moveTo>
                  <a:pt x="0" y="0"/>
                </a:moveTo>
                <a:lnTo>
                  <a:pt x="0" y="5489994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504229" y="572100"/>
            <a:ext cx="596900" cy="184150"/>
            <a:chOff x="504229" y="572100"/>
            <a:chExt cx="596900" cy="184150"/>
          </a:xfrm>
        </p:grpSpPr>
        <p:sp>
          <p:nvSpPr>
            <p:cNvPr id="6" name="object 6"/>
            <p:cNvSpPr/>
            <p:nvPr/>
          </p:nvSpPr>
          <p:spPr>
            <a:xfrm>
              <a:off x="504228" y="586345"/>
              <a:ext cx="176530" cy="167005"/>
            </a:xfrm>
            <a:custGeom>
              <a:avLst/>
              <a:gdLst/>
              <a:ahLst/>
              <a:cxnLst/>
              <a:rect l="l" t="t" r="r" b="b"/>
              <a:pathLst>
                <a:path w="176529" h="167004">
                  <a:moveTo>
                    <a:pt x="114909" y="148717"/>
                  </a:moveTo>
                  <a:lnTo>
                    <a:pt x="26428" y="148717"/>
                  </a:lnTo>
                  <a:lnTo>
                    <a:pt x="114147" y="12712"/>
                  </a:lnTo>
                  <a:lnTo>
                    <a:pt x="114147" y="0"/>
                  </a:lnTo>
                  <a:lnTo>
                    <a:pt x="7874" y="0"/>
                  </a:lnTo>
                  <a:lnTo>
                    <a:pt x="7874" y="18046"/>
                  </a:lnTo>
                  <a:lnTo>
                    <a:pt x="87452" y="18046"/>
                  </a:lnTo>
                  <a:lnTo>
                    <a:pt x="0" y="154063"/>
                  </a:lnTo>
                  <a:lnTo>
                    <a:pt x="0" y="166763"/>
                  </a:lnTo>
                  <a:lnTo>
                    <a:pt x="114909" y="166763"/>
                  </a:lnTo>
                  <a:lnTo>
                    <a:pt x="114909" y="148717"/>
                  </a:lnTo>
                  <a:close/>
                </a:path>
                <a:path w="176529" h="167004">
                  <a:moveTo>
                    <a:pt x="176250" y="94818"/>
                  </a:moveTo>
                  <a:lnTo>
                    <a:pt x="117779" y="94818"/>
                  </a:lnTo>
                  <a:lnTo>
                    <a:pt x="117779" y="111099"/>
                  </a:lnTo>
                  <a:lnTo>
                    <a:pt x="176250" y="111099"/>
                  </a:lnTo>
                  <a:lnTo>
                    <a:pt x="176250" y="9481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15238" y="586523"/>
              <a:ext cx="201627" cy="16963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52915" y="572100"/>
              <a:ext cx="34925" cy="184150"/>
            </a:xfrm>
            <a:custGeom>
              <a:avLst/>
              <a:gdLst/>
              <a:ahLst/>
              <a:cxnLst/>
              <a:rect l="l" t="t" r="r" b="b"/>
              <a:pathLst>
                <a:path w="34925" h="184150">
                  <a:moveTo>
                    <a:pt x="21100" y="0"/>
                  </a:moveTo>
                  <a:lnTo>
                    <a:pt x="0" y="0"/>
                  </a:lnTo>
                  <a:lnTo>
                    <a:pt x="0" y="156095"/>
                  </a:lnTo>
                  <a:lnTo>
                    <a:pt x="1239" y="167972"/>
                  </a:lnTo>
                  <a:lnTo>
                    <a:pt x="5148" y="176751"/>
                  </a:lnTo>
                  <a:lnTo>
                    <a:pt x="12012" y="182193"/>
                  </a:lnTo>
                  <a:lnTo>
                    <a:pt x="22117" y="184060"/>
                  </a:lnTo>
                  <a:lnTo>
                    <a:pt x="27456" y="184060"/>
                  </a:lnTo>
                  <a:lnTo>
                    <a:pt x="31269" y="183297"/>
                  </a:lnTo>
                  <a:lnTo>
                    <a:pt x="34320" y="181772"/>
                  </a:lnTo>
                  <a:lnTo>
                    <a:pt x="31524" y="166010"/>
                  </a:lnTo>
                  <a:lnTo>
                    <a:pt x="29490" y="166518"/>
                  </a:lnTo>
                  <a:lnTo>
                    <a:pt x="23897" y="166518"/>
                  </a:lnTo>
                  <a:lnTo>
                    <a:pt x="21100" y="164230"/>
                  </a:lnTo>
                  <a:lnTo>
                    <a:pt x="2110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006709" y="629555"/>
              <a:ext cx="93809" cy="12355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1168144" y="576676"/>
            <a:ext cx="757555" cy="233679"/>
            <a:chOff x="1168144" y="576676"/>
            <a:chExt cx="757555" cy="233679"/>
          </a:xfrm>
        </p:grpSpPr>
        <p:sp>
          <p:nvSpPr>
            <p:cNvPr id="11" name="object 11"/>
            <p:cNvSpPr/>
            <p:nvPr/>
          </p:nvSpPr>
          <p:spPr>
            <a:xfrm>
              <a:off x="1168144" y="587862"/>
              <a:ext cx="105504" cy="16829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297965" y="626516"/>
              <a:ext cx="167005" cy="130175"/>
            </a:xfrm>
            <a:custGeom>
              <a:avLst/>
              <a:gdLst/>
              <a:ahLst/>
              <a:cxnLst/>
              <a:rect l="l" t="t" r="r" b="b"/>
              <a:pathLst>
                <a:path w="167005" h="130175">
                  <a:moveTo>
                    <a:pt x="58483" y="54648"/>
                  </a:moveTo>
                  <a:lnTo>
                    <a:pt x="0" y="54648"/>
                  </a:lnTo>
                  <a:lnTo>
                    <a:pt x="0" y="70929"/>
                  </a:lnTo>
                  <a:lnTo>
                    <a:pt x="58483" y="70929"/>
                  </a:lnTo>
                  <a:lnTo>
                    <a:pt x="58483" y="54648"/>
                  </a:lnTo>
                  <a:close/>
                </a:path>
                <a:path w="167005" h="130175">
                  <a:moveTo>
                    <a:pt x="166471" y="92786"/>
                  </a:moveTo>
                  <a:lnTo>
                    <a:pt x="142659" y="60794"/>
                  </a:lnTo>
                  <a:lnTo>
                    <a:pt x="117957" y="51181"/>
                  </a:lnTo>
                  <a:lnTo>
                    <a:pt x="109689" y="46799"/>
                  </a:lnTo>
                  <a:lnTo>
                    <a:pt x="104317" y="41325"/>
                  </a:lnTo>
                  <a:lnTo>
                    <a:pt x="102412" y="34061"/>
                  </a:lnTo>
                  <a:lnTo>
                    <a:pt x="103733" y="27419"/>
                  </a:lnTo>
                  <a:lnTo>
                    <a:pt x="107810" y="21729"/>
                  </a:lnTo>
                  <a:lnTo>
                    <a:pt x="114846" y="17754"/>
                  </a:lnTo>
                  <a:lnTo>
                    <a:pt x="125031" y="16268"/>
                  </a:lnTo>
                  <a:lnTo>
                    <a:pt x="132880" y="16916"/>
                  </a:lnTo>
                  <a:lnTo>
                    <a:pt x="140131" y="18834"/>
                  </a:lnTo>
                  <a:lnTo>
                    <a:pt x="146951" y="21945"/>
                  </a:lnTo>
                  <a:lnTo>
                    <a:pt x="153504" y="26174"/>
                  </a:lnTo>
                  <a:lnTo>
                    <a:pt x="163169" y="13982"/>
                  </a:lnTo>
                  <a:lnTo>
                    <a:pt x="155270" y="8356"/>
                  </a:lnTo>
                  <a:lnTo>
                    <a:pt x="146164" y="3937"/>
                  </a:lnTo>
                  <a:lnTo>
                    <a:pt x="135966" y="1041"/>
                  </a:lnTo>
                  <a:lnTo>
                    <a:pt x="124777" y="0"/>
                  </a:lnTo>
                  <a:lnTo>
                    <a:pt x="106743" y="2692"/>
                  </a:lnTo>
                  <a:lnTo>
                    <a:pt x="93319" y="10096"/>
                  </a:lnTo>
                  <a:lnTo>
                    <a:pt x="84950" y="21234"/>
                  </a:lnTo>
                  <a:lnTo>
                    <a:pt x="82067" y="35077"/>
                  </a:lnTo>
                  <a:lnTo>
                    <a:pt x="85140" y="48323"/>
                  </a:lnTo>
                  <a:lnTo>
                    <a:pt x="93294" y="58153"/>
                  </a:lnTo>
                  <a:lnTo>
                    <a:pt x="104914" y="65392"/>
                  </a:lnTo>
                  <a:lnTo>
                    <a:pt x="128651" y="74891"/>
                  </a:lnTo>
                  <a:lnTo>
                    <a:pt x="137528" y="79629"/>
                  </a:lnTo>
                  <a:lnTo>
                    <a:pt x="143776" y="85801"/>
                  </a:lnTo>
                  <a:lnTo>
                    <a:pt x="146138" y="94056"/>
                  </a:lnTo>
                  <a:lnTo>
                    <a:pt x="144653" y="101536"/>
                  </a:lnTo>
                  <a:lnTo>
                    <a:pt x="140157" y="107594"/>
                  </a:lnTo>
                  <a:lnTo>
                    <a:pt x="132626" y="111645"/>
                  </a:lnTo>
                  <a:lnTo>
                    <a:pt x="121983" y="113131"/>
                  </a:lnTo>
                  <a:lnTo>
                    <a:pt x="111252" y="112268"/>
                  </a:lnTo>
                  <a:lnTo>
                    <a:pt x="101714" y="109728"/>
                  </a:lnTo>
                  <a:lnTo>
                    <a:pt x="93027" y="105511"/>
                  </a:lnTo>
                  <a:lnTo>
                    <a:pt x="84861" y="99656"/>
                  </a:lnTo>
                  <a:lnTo>
                    <a:pt x="75209" y="111848"/>
                  </a:lnTo>
                  <a:lnTo>
                    <a:pt x="84683" y="119354"/>
                  </a:lnTo>
                  <a:lnTo>
                    <a:pt x="95732" y="124942"/>
                  </a:lnTo>
                  <a:lnTo>
                    <a:pt x="108026" y="128447"/>
                  </a:lnTo>
                  <a:lnTo>
                    <a:pt x="121221" y="129654"/>
                  </a:lnTo>
                  <a:lnTo>
                    <a:pt x="140627" y="126720"/>
                  </a:lnTo>
                  <a:lnTo>
                    <a:pt x="154813" y="118745"/>
                  </a:lnTo>
                  <a:lnTo>
                    <a:pt x="163512" y="107022"/>
                  </a:lnTo>
                  <a:lnTo>
                    <a:pt x="166471" y="9278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484148" y="626504"/>
              <a:ext cx="104995" cy="12965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614618" y="576676"/>
              <a:ext cx="28575" cy="176530"/>
            </a:xfrm>
            <a:custGeom>
              <a:avLst/>
              <a:gdLst/>
              <a:ahLst/>
              <a:cxnLst/>
              <a:rect l="l" t="t" r="r" b="b"/>
              <a:pathLst>
                <a:path w="28575" h="176529">
                  <a:moveTo>
                    <a:pt x="24405" y="52879"/>
                  </a:moveTo>
                  <a:lnTo>
                    <a:pt x="3304" y="52879"/>
                  </a:lnTo>
                  <a:lnTo>
                    <a:pt x="3304" y="176433"/>
                  </a:lnTo>
                  <a:lnTo>
                    <a:pt x="24405" y="176433"/>
                  </a:lnTo>
                  <a:lnTo>
                    <a:pt x="24405" y="52879"/>
                  </a:lnTo>
                  <a:close/>
                </a:path>
                <a:path w="28575" h="176529">
                  <a:moveTo>
                    <a:pt x="22117" y="0"/>
                  </a:moveTo>
                  <a:lnTo>
                    <a:pt x="5847" y="0"/>
                  </a:lnTo>
                  <a:lnTo>
                    <a:pt x="0" y="5592"/>
                  </a:lnTo>
                  <a:lnTo>
                    <a:pt x="0" y="22117"/>
                  </a:lnTo>
                  <a:lnTo>
                    <a:pt x="5847" y="27456"/>
                  </a:lnTo>
                  <a:lnTo>
                    <a:pt x="22117" y="27456"/>
                  </a:lnTo>
                  <a:lnTo>
                    <a:pt x="27965" y="22117"/>
                  </a:lnTo>
                  <a:lnTo>
                    <a:pt x="27965" y="5592"/>
                  </a:lnTo>
                  <a:lnTo>
                    <a:pt x="2211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663150" y="589895"/>
              <a:ext cx="77030" cy="16626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759604" y="576676"/>
              <a:ext cx="28575" cy="176530"/>
            </a:xfrm>
            <a:custGeom>
              <a:avLst/>
              <a:gdLst/>
              <a:ahLst/>
              <a:cxnLst/>
              <a:rect l="l" t="t" r="r" b="b"/>
              <a:pathLst>
                <a:path w="28575" h="176529">
                  <a:moveTo>
                    <a:pt x="24405" y="52879"/>
                  </a:moveTo>
                  <a:lnTo>
                    <a:pt x="3304" y="52879"/>
                  </a:lnTo>
                  <a:lnTo>
                    <a:pt x="3304" y="176433"/>
                  </a:lnTo>
                  <a:lnTo>
                    <a:pt x="24405" y="176433"/>
                  </a:lnTo>
                  <a:lnTo>
                    <a:pt x="24405" y="52879"/>
                  </a:lnTo>
                  <a:close/>
                </a:path>
                <a:path w="28575" h="176529">
                  <a:moveTo>
                    <a:pt x="22117" y="0"/>
                  </a:moveTo>
                  <a:lnTo>
                    <a:pt x="5847" y="0"/>
                  </a:lnTo>
                  <a:lnTo>
                    <a:pt x="0" y="5592"/>
                  </a:lnTo>
                  <a:lnTo>
                    <a:pt x="0" y="22117"/>
                  </a:lnTo>
                  <a:lnTo>
                    <a:pt x="5847" y="27456"/>
                  </a:lnTo>
                  <a:lnTo>
                    <a:pt x="22117" y="27456"/>
                  </a:lnTo>
                  <a:lnTo>
                    <a:pt x="27964" y="22117"/>
                  </a:lnTo>
                  <a:lnTo>
                    <a:pt x="27964" y="5592"/>
                  </a:lnTo>
                  <a:lnTo>
                    <a:pt x="2211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811974" y="626504"/>
              <a:ext cx="113639" cy="18355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493551" y="879715"/>
            <a:ext cx="311785" cy="210185"/>
            <a:chOff x="493551" y="879715"/>
            <a:chExt cx="311785" cy="210185"/>
          </a:xfrm>
        </p:grpSpPr>
        <p:sp>
          <p:nvSpPr>
            <p:cNvPr id="19" name="object 19"/>
            <p:cNvSpPr/>
            <p:nvPr/>
          </p:nvSpPr>
          <p:spPr>
            <a:xfrm>
              <a:off x="493551" y="879715"/>
              <a:ext cx="251481" cy="16982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766414" y="1017252"/>
              <a:ext cx="38735" cy="73025"/>
            </a:xfrm>
            <a:custGeom>
              <a:avLst/>
              <a:gdLst/>
              <a:ahLst/>
              <a:cxnLst/>
              <a:rect l="l" t="t" r="r" b="b"/>
              <a:pathLst>
                <a:path w="38734" h="73025">
                  <a:moveTo>
                    <a:pt x="20846" y="0"/>
                  </a:moveTo>
                  <a:lnTo>
                    <a:pt x="12457" y="0"/>
                  </a:lnTo>
                  <a:lnTo>
                    <a:pt x="5338" y="5593"/>
                  </a:lnTo>
                  <a:lnTo>
                    <a:pt x="5338" y="24405"/>
                  </a:lnTo>
                  <a:lnTo>
                    <a:pt x="12202" y="29490"/>
                  </a:lnTo>
                  <a:lnTo>
                    <a:pt x="22117" y="29490"/>
                  </a:lnTo>
                  <a:lnTo>
                    <a:pt x="23134" y="29236"/>
                  </a:lnTo>
                  <a:lnTo>
                    <a:pt x="21557" y="38872"/>
                  </a:lnTo>
                  <a:lnTo>
                    <a:pt x="17001" y="47413"/>
                  </a:lnTo>
                  <a:lnTo>
                    <a:pt x="9728" y="54619"/>
                  </a:lnTo>
                  <a:lnTo>
                    <a:pt x="0" y="60251"/>
                  </a:lnTo>
                  <a:lnTo>
                    <a:pt x="5084" y="72454"/>
                  </a:lnTo>
                  <a:lnTo>
                    <a:pt x="19122" y="64561"/>
                  </a:lnTo>
                  <a:lnTo>
                    <a:pt x="29680" y="53737"/>
                  </a:lnTo>
                  <a:lnTo>
                    <a:pt x="36330" y="40386"/>
                  </a:lnTo>
                  <a:lnTo>
                    <a:pt x="38642" y="24914"/>
                  </a:lnTo>
                  <a:lnTo>
                    <a:pt x="37434" y="14479"/>
                  </a:lnTo>
                  <a:lnTo>
                    <a:pt x="33939" y="6641"/>
                  </a:lnTo>
                  <a:lnTo>
                    <a:pt x="28346" y="1712"/>
                  </a:lnTo>
                  <a:lnTo>
                    <a:pt x="208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891748" y="879715"/>
            <a:ext cx="558800" cy="170180"/>
            <a:chOff x="891748" y="879715"/>
            <a:chExt cx="558800" cy="170180"/>
          </a:xfrm>
        </p:grpSpPr>
        <p:sp>
          <p:nvSpPr>
            <p:cNvPr id="22" name="object 22"/>
            <p:cNvSpPr/>
            <p:nvPr/>
          </p:nvSpPr>
          <p:spPr>
            <a:xfrm>
              <a:off x="891748" y="879715"/>
              <a:ext cx="21590" cy="167005"/>
            </a:xfrm>
            <a:custGeom>
              <a:avLst/>
              <a:gdLst/>
              <a:ahLst/>
              <a:cxnLst/>
              <a:rect l="l" t="t" r="r" b="b"/>
              <a:pathLst>
                <a:path w="21590" h="167005">
                  <a:moveTo>
                    <a:pt x="21355" y="0"/>
                  </a:moveTo>
                  <a:lnTo>
                    <a:pt x="0" y="0"/>
                  </a:lnTo>
                  <a:lnTo>
                    <a:pt x="0" y="166773"/>
                  </a:lnTo>
                  <a:lnTo>
                    <a:pt x="21355" y="166773"/>
                  </a:lnTo>
                  <a:lnTo>
                    <a:pt x="2135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952762" y="919883"/>
              <a:ext cx="99148" cy="12660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088799" y="919883"/>
              <a:ext cx="99148" cy="12660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217159" y="919883"/>
              <a:ext cx="104995" cy="12965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351111" y="919883"/>
              <a:ext cx="99148" cy="12660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" name="object 27"/>
          <p:cNvGrpSpPr/>
          <p:nvPr/>
        </p:nvGrpSpPr>
        <p:grpSpPr>
          <a:xfrm>
            <a:off x="491598" y="1232045"/>
            <a:ext cx="1734185" cy="299085"/>
            <a:chOff x="491598" y="1232045"/>
            <a:chExt cx="1734185" cy="299085"/>
          </a:xfrm>
        </p:grpSpPr>
        <p:sp>
          <p:nvSpPr>
            <p:cNvPr id="28" name="object 28"/>
            <p:cNvSpPr/>
            <p:nvPr/>
          </p:nvSpPr>
          <p:spPr>
            <a:xfrm>
              <a:off x="491598" y="1232045"/>
              <a:ext cx="1695073" cy="29850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207462" y="1482927"/>
              <a:ext cx="18415" cy="19050"/>
            </a:xfrm>
            <a:custGeom>
              <a:avLst/>
              <a:gdLst/>
              <a:ahLst/>
              <a:cxnLst/>
              <a:rect l="l" t="t" r="r" b="b"/>
              <a:pathLst>
                <a:path w="18414" h="19050">
                  <a:moveTo>
                    <a:pt x="13840" y="0"/>
                  </a:moveTo>
                  <a:lnTo>
                    <a:pt x="4018" y="0"/>
                  </a:lnTo>
                  <a:lnTo>
                    <a:pt x="0" y="3869"/>
                  </a:lnTo>
                  <a:lnTo>
                    <a:pt x="0" y="15030"/>
                  </a:lnTo>
                  <a:lnTo>
                    <a:pt x="4018" y="18899"/>
                  </a:lnTo>
                  <a:lnTo>
                    <a:pt x="8929" y="18899"/>
                  </a:lnTo>
                  <a:lnTo>
                    <a:pt x="13840" y="18899"/>
                  </a:lnTo>
                  <a:lnTo>
                    <a:pt x="17858" y="15030"/>
                  </a:lnTo>
                  <a:lnTo>
                    <a:pt x="17858" y="3869"/>
                  </a:lnTo>
                  <a:lnTo>
                    <a:pt x="1384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/>
          <p:nvPr/>
        </p:nvSpPr>
        <p:spPr>
          <a:xfrm>
            <a:off x="150350" y="284550"/>
            <a:ext cx="0" cy="4965700"/>
          </a:xfrm>
          <a:custGeom>
            <a:avLst/>
            <a:gdLst/>
            <a:ahLst/>
            <a:cxnLst/>
            <a:rect l="l" t="t" r="r" b="b"/>
            <a:pathLst>
              <a:path w="0" h="4965700">
                <a:moveTo>
                  <a:pt x="0" y="0"/>
                </a:moveTo>
                <a:lnTo>
                  <a:pt x="0" y="496562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83951" y="5339645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5113651" y="239815"/>
            <a:ext cx="0" cy="4965700"/>
          </a:xfrm>
          <a:custGeom>
            <a:avLst/>
            <a:gdLst/>
            <a:ahLst/>
            <a:cxnLst/>
            <a:rect l="l" t="t" r="r" b="b"/>
            <a:pathLst>
              <a:path w="0" h="4965700">
                <a:moveTo>
                  <a:pt x="0" y="496562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39414" y="150345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50350" y="529490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0"/>
                </a:moveTo>
                <a:lnTo>
                  <a:pt x="0" y="44729"/>
                </a:lnTo>
                <a:lnTo>
                  <a:pt x="44538" y="4472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5069115" y="529490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0" y="44729"/>
                </a:moveTo>
                <a:lnTo>
                  <a:pt x="44538" y="44729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5069115" y="150342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38" y="44742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50350" y="150342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38" y="0"/>
                </a:moveTo>
                <a:lnTo>
                  <a:pt x="0" y="0"/>
                </a:lnTo>
                <a:lnTo>
                  <a:pt x="0" y="4474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zfalz_A6_8-seitig_PDF-Vorlage.indd</dc:title>
  <dcterms:created xsi:type="dcterms:W3CDTF">2020-10-05T05:32:21Z</dcterms:created>
  <dcterms:modified xsi:type="dcterms:W3CDTF">2020-10-05T05:32:21Z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2020-10-05T00:00:00Z</vt:filetime>
  </property>
</Properties>
</file>