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8140700" cy="3924300"/>
  <p:notesSz cx="81407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10552" y="1216533"/>
            <a:ext cx="6919595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21105" y="2197608"/>
            <a:ext cx="5698490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07035" y="902589"/>
            <a:ext cx="3541204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192460" y="902589"/>
            <a:ext cx="3541204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7979409" cy="3767454"/>
          </a:xfrm>
          <a:custGeom>
            <a:avLst/>
            <a:gdLst/>
            <a:ahLst/>
            <a:cxnLst/>
            <a:rect l="l" t="t" r="r" b="b"/>
            <a:pathLst>
              <a:path w="7979409" h="3767454">
                <a:moveTo>
                  <a:pt x="0" y="3767302"/>
                </a:moveTo>
                <a:lnTo>
                  <a:pt x="7979295" y="3767302"/>
                </a:lnTo>
                <a:lnTo>
                  <a:pt x="7979295" y="0"/>
                </a:lnTo>
                <a:lnTo>
                  <a:pt x="0" y="0"/>
                </a:lnTo>
                <a:lnTo>
                  <a:pt x="0" y="3767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7035" y="156972"/>
            <a:ext cx="7326630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07035" y="902589"/>
            <a:ext cx="7326630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767838" y="3649599"/>
            <a:ext cx="260502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07035" y="3649599"/>
            <a:ext cx="187236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861304" y="3649599"/>
            <a:ext cx="1872361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0.png"/><Relationship Id="rId5" Type="http://schemas.openxmlformats.org/officeDocument/2006/relationships/image" Target="../media/image5.png"/><Relationship Id="rId6" Type="http://schemas.openxmlformats.org/officeDocument/2006/relationships/image" Target="../media/image11.png"/><Relationship Id="rId7" Type="http://schemas.openxmlformats.org/officeDocument/2006/relationships/image" Target="../media/image6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15.png"/><Relationship Id="rId12" Type="http://schemas.openxmlformats.org/officeDocument/2006/relationships/image" Target="../media/image16.png"/><Relationship Id="rId13" Type="http://schemas.openxmlformats.org/officeDocument/2006/relationships/image" Target="../media/image1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3905" y="3773645"/>
            <a:ext cx="7613015" cy="0"/>
          </a:xfrm>
          <a:custGeom>
            <a:avLst/>
            <a:gdLst/>
            <a:ahLst/>
            <a:cxnLst/>
            <a:rect l="l" t="t" r="r" b="b"/>
            <a:pathLst>
              <a:path w="7613015" h="0">
                <a:moveTo>
                  <a:pt x="0" y="0"/>
                </a:moveTo>
                <a:lnTo>
                  <a:pt x="761271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985650" y="240926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383" y="150344"/>
            <a:ext cx="7613015" cy="0"/>
          </a:xfrm>
          <a:custGeom>
            <a:avLst/>
            <a:gdLst/>
            <a:ahLst/>
            <a:cxnLst/>
            <a:rect l="l" t="t" r="r" b="b"/>
            <a:pathLst>
              <a:path w="7613015" h="0">
                <a:moveTo>
                  <a:pt x="761271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728353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513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941126" y="3728353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526" y="45288"/>
                </a:lnTo>
                <a:lnTo>
                  <a:pt x="4452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7941126" y="15034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526" y="45288"/>
                </a:moveTo>
                <a:lnTo>
                  <a:pt x="44526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13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2742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406349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11323" y="457315"/>
            <a:ext cx="406400" cy="125095"/>
            <a:chOff x="411323" y="457315"/>
            <a:chExt cx="406400" cy="125095"/>
          </a:xfrm>
        </p:grpSpPr>
        <p:sp>
          <p:nvSpPr>
            <p:cNvPr id="13" name="object 13"/>
            <p:cNvSpPr/>
            <p:nvPr/>
          </p:nvSpPr>
          <p:spPr>
            <a:xfrm>
              <a:off x="411314" y="466966"/>
              <a:ext cx="120014" cy="113030"/>
            </a:xfrm>
            <a:custGeom>
              <a:avLst/>
              <a:gdLst/>
              <a:ahLst/>
              <a:cxnLst/>
              <a:rect l="l" t="t" r="r" b="b"/>
              <a:pathLst>
                <a:path w="120015" h="113029">
                  <a:moveTo>
                    <a:pt x="77876" y="100787"/>
                  </a:moveTo>
                  <a:lnTo>
                    <a:pt x="17919" y="100787"/>
                  </a:lnTo>
                  <a:lnTo>
                    <a:pt x="77355" y="8623"/>
                  </a:lnTo>
                  <a:lnTo>
                    <a:pt x="77355" y="0"/>
                  </a:lnTo>
                  <a:lnTo>
                    <a:pt x="5346" y="0"/>
                  </a:lnTo>
                  <a:lnTo>
                    <a:pt x="5346" y="12230"/>
                  </a:lnTo>
                  <a:lnTo>
                    <a:pt x="59270" y="12230"/>
                  </a:lnTo>
                  <a:lnTo>
                    <a:pt x="0" y="104406"/>
                  </a:lnTo>
                  <a:lnTo>
                    <a:pt x="0" y="113017"/>
                  </a:lnTo>
                  <a:lnTo>
                    <a:pt x="77876" y="113017"/>
                  </a:lnTo>
                  <a:lnTo>
                    <a:pt x="77876" y="100787"/>
                  </a:lnTo>
                  <a:close/>
                </a:path>
                <a:path w="120015" h="113029">
                  <a:moveTo>
                    <a:pt x="119938" y="64262"/>
                  </a:moveTo>
                  <a:lnTo>
                    <a:pt x="80314" y="64262"/>
                  </a:lnTo>
                  <a:lnTo>
                    <a:pt x="80314" y="75285"/>
                  </a:lnTo>
                  <a:lnTo>
                    <a:pt x="119938" y="75285"/>
                  </a:lnTo>
                  <a:lnTo>
                    <a:pt x="119938" y="642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555161" y="466963"/>
              <a:ext cx="137067" cy="1150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16991" y="457326"/>
              <a:ext cx="100965" cy="125095"/>
            </a:xfrm>
            <a:custGeom>
              <a:avLst/>
              <a:gdLst/>
              <a:ahLst/>
              <a:cxnLst/>
              <a:rect l="l" t="t" r="r" b="b"/>
              <a:pathLst>
                <a:path w="100965" h="125095">
                  <a:moveTo>
                    <a:pt x="23266" y="123177"/>
                  </a:moveTo>
                  <a:lnTo>
                    <a:pt x="21374" y="112496"/>
                  </a:lnTo>
                  <a:lnTo>
                    <a:pt x="18440" y="112839"/>
                  </a:lnTo>
                  <a:lnTo>
                    <a:pt x="16205" y="112839"/>
                  </a:lnTo>
                  <a:lnTo>
                    <a:pt x="14300" y="111290"/>
                  </a:lnTo>
                  <a:lnTo>
                    <a:pt x="14300" y="0"/>
                  </a:lnTo>
                  <a:lnTo>
                    <a:pt x="0" y="0"/>
                  </a:lnTo>
                  <a:lnTo>
                    <a:pt x="0" y="117830"/>
                  </a:lnTo>
                  <a:lnTo>
                    <a:pt x="4318" y="124726"/>
                  </a:lnTo>
                  <a:lnTo>
                    <a:pt x="14998" y="124726"/>
                  </a:lnTo>
                  <a:lnTo>
                    <a:pt x="18605" y="124726"/>
                  </a:lnTo>
                  <a:lnTo>
                    <a:pt x="21196" y="124206"/>
                  </a:lnTo>
                  <a:lnTo>
                    <a:pt x="23266" y="123177"/>
                  </a:lnTo>
                  <a:close/>
                </a:path>
                <a:path w="100965" h="125095">
                  <a:moveTo>
                    <a:pt x="100342" y="110947"/>
                  </a:moveTo>
                  <a:lnTo>
                    <a:pt x="54864" y="110947"/>
                  </a:lnTo>
                  <a:lnTo>
                    <a:pt x="98793" y="46507"/>
                  </a:lnTo>
                  <a:lnTo>
                    <a:pt x="98793" y="38925"/>
                  </a:lnTo>
                  <a:lnTo>
                    <a:pt x="41592" y="38925"/>
                  </a:lnTo>
                  <a:lnTo>
                    <a:pt x="41592" y="50469"/>
                  </a:lnTo>
                  <a:lnTo>
                    <a:pt x="80695" y="50469"/>
                  </a:lnTo>
                  <a:lnTo>
                    <a:pt x="36766" y="115074"/>
                  </a:lnTo>
                  <a:lnTo>
                    <a:pt x="36766" y="122656"/>
                  </a:lnTo>
                  <a:lnTo>
                    <a:pt x="100342" y="122656"/>
                  </a:lnTo>
                  <a:lnTo>
                    <a:pt x="100342" y="11094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864362" y="460425"/>
            <a:ext cx="516255" cy="158750"/>
          </a:xfrm>
          <a:custGeom>
            <a:avLst/>
            <a:gdLst/>
            <a:ahLst/>
            <a:cxnLst/>
            <a:rect l="l" t="t" r="r" b="b"/>
            <a:pathLst>
              <a:path w="516255" h="158750">
                <a:moveTo>
                  <a:pt x="70472" y="86309"/>
                </a:moveTo>
                <a:lnTo>
                  <a:pt x="68262" y="71488"/>
                </a:lnTo>
                <a:lnTo>
                  <a:pt x="63246" y="63055"/>
                </a:lnTo>
                <a:lnTo>
                  <a:pt x="61963" y="60871"/>
                </a:lnTo>
                <a:lnTo>
                  <a:pt x="57035" y="57696"/>
                </a:lnTo>
                <a:lnTo>
                  <a:pt x="57035" y="86309"/>
                </a:lnTo>
                <a:lnTo>
                  <a:pt x="55562" y="96189"/>
                </a:lnTo>
                <a:lnTo>
                  <a:pt x="51536" y="103797"/>
                </a:lnTo>
                <a:lnTo>
                  <a:pt x="45478" y="108699"/>
                </a:lnTo>
                <a:lnTo>
                  <a:pt x="37909" y="110426"/>
                </a:lnTo>
                <a:lnTo>
                  <a:pt x="28587" y="108318"/>
                </a:lnTo>
                <a:lnTo>
                  <a:pt x="21386" y="102069"/>
                </a:lnTo>
                <a:lnTo>
                  <a:pt x="16421" y="91821"/>
                </a:lnTo>
                <a:lnTo>
                  <a:pt x="13792" y="77698"/>
                </a:lnTo>
                <a:lnTo>
                  <a:pt x="19278" y="71043"/>
                </a:lnTo>
                <a:lnTo>
                  <a:pt x="25184" y="66497"/>
                </a:lnTo>
                <a:lnTo>
                  <a:pt x="31115" y="63881"/>
                </a:lnTo>
                <a:lnTo>
                  <a:pt x="36703" y="63055"/>
                </a:lnTo>
                <a:lnTo>
                  <a:pt x="45618" y="64681"/>
                </a:lnTo>
                <a:lnTo>
                  <a:pt x="51968" y="69316"/>
                </a:lnTo>
                <a:lnTo>
                  <a:pt x="55765" y="76644"/>
                </a:lnTo>
                <a:lnTo>
                  <a:pt x="57035" y="86309"/>
                </a:lnTo>
                <a:lnTo>
                  <a:pt x="57035" y="57696"/>
                </a:lnTo>
                <a:lnTo>
                  <a:pt x="52082" y="54495"/>
                </a:lnTo>
                <a:lnTo>
                  <a:pt x="39116" y="52374"/>
                </a:lnTo>
                <a:lnTo>
                  <a:pt x="32296" y="53365"/>
                </a:lnTo>
                <a:lnTo>
                  <a:pt x="25501" y="56197"/>
                </a:lnTo>
                <a:lnTo>
                  <a:pt x="19100" y="60655"/>
                </a:lnTo>
                <a:lnTo>
                  <a:pt x="13436" y="66497"/>
                </a:lnTo>
                <a:lnTo>
                  <a:pt x="16027" y="44399"/>
                </a:lnTo>
                <a:lnTo>
                  <a:pt x="22352" y="29870"/>
                </a:lnTo>
                <a:lnTo>
                  <a:pt x="31470" y="21894"/>
                </a:lnTo>
                <a:lnTo>
                  <a:pt x="42379" y="19469"/>
                </a:lnTo>
                <a:lnTo>
                  <a:pt x="49276" y="19469"/>
                </a:lnTo>
                <a:lnTo>
                  <a:pt x="56172" y="22910"/>
                </a:lnTo>
                <a:lnTo>
                  <a:pt x="60477" y="28244"/>
                </a:lnTo>
                <a:lnTo>
                  <a:pt x="68249" y="19469"/>
                </a:lnTo>
                <a:lnTo>
                  <a:pt x="41871" y="7581"/>
                </a:lnTo>
                <a:lnTo>
                  <a:pt x="26098" y="10934"/>
                </a:lnTo>
                <a:lnTo>
                  <a:pt x="12725" y="21615"/>
                </a:lnTo>
                <a:lnTo>
                  <a:pt x="3467" y="40576"/>
                </a:lnTo>
                <a:lnTo>
                  <a:pt x="0" y="68732"/>
                </a:lnTo>
                <a:lnTo>
                  <a:pt x="2895" y="91897"/>
                </a:lnTo>
                <a:lnTo>
                  <a:pt x="10883" y="108432"/>
                </a:lnTo>
                <a:lnTo>
                  <a:pt x="22898" y="118325"/>
                </a:lnTo>
                <a:lnTo>
                  <a:pt x="37909" y="121627"/>
                </a:lnTo>
                <a:lnTo>
                  <a:pt x="50482" y="119062"/>
                </a:lnTo>
                <a:lnTo>
                  <a:pt x="60845" y="111848"/>
                </a:lnTo>
                <a:lnTo>
                  <a:pt x="61734" y="110426"/>
                </a:lnTo>
                <a:lnTo>
                  <a:pt x="67881" y="100698"/>
                </a:lnTo>
                <a:lnTo>
                  <a:pt x="70472" y="86309"/>
                </a:lnTo>
                <a:close/>
              </a:path>
              <a:path w="516255" h="158750">
                <a:moveTo>
                  <a:pt x="128435" y="70802"/>
                </a:moveTo>
                <a:lnTo>
                  <a:pt x="88811" y="70802"/>
                </a:lnTo>
                <a:lnTo>
                  <a:pt x="88811" y="81826"/>
                </a:lnTo>
                <a:lnTo>
                  <a:pt x="128435" y="81826"/>
                </a:lnTo>
                <a:lnTo>
                  <a:pt x="128435" y="70802"/>
                </a:lnTo>
                <a:close/>
              </a:path>
              <a:path w="516255" h="158750">
                <a:moveTo>
                  <a:pt x="202006" y="96647"/>
                </a:moveTo>
                <a:lnTo>
                  <a:pt x="165823" y="67525"/>
                </a:lnTo>
                <a:lnTo>
                  <a:pt x="158584" y="64427"/>
                </a:lnTo>
                <a:lnTo>
                  <a:pt x="158584" y="50647"/>
                </a:lnTo>
                <a:lnTo>
                  <a:pt x="163245" y="44792"/>
                </a:lnTo>
                <a:lnTo>
                  <a:pt x="181330" y="44792"/>
                </a:lnTo>
                <a:lnTo>
                  <a:pt x="187363" y="47205"/>
                </a:lnTo>
                <a:lnTo>
                  <a:pt x="193217" y="51511"/>
                </a:lnTo>
                <a:lnTo>
                  <a:pt x="199771" y="43243"/>
                </a:lnTo>
                <a:lnTo>
                  <a:pt x="194411" y="39433"/>
                </a:lnTo>
                <a:lnTo>
                  <a:pt x="188239" y="36436"/>
                </a:lnTo>
                <a:lnTo>
                  <a:pt x="181330" y="34467"/>
                </a:lnTo>
                <a:lnTo>
                  <a:pt x="173748" y="33769"/>
                </a:lnTo>
                <a:lnTo>
                  <a:pt x="161518" y="35585"/>
                </a:lnTo>
                <a:lnTo>
                  <a:pt x="152425" y="40614"/>
                </a:lnTo>
                <a:lnTo>
                  <a:pt x="146761" y="48158"/>
                </a:lnTo>
                <a:lnTo>
                  <a:pt x="144805" y="57543"/>
                </a:lnTo>
                <a:lnTo>
                  <a:pt x="146888" y="66522"/>
                </a:lnTo>
                <a:lnTo>
                  <a:pt x="152412" y="73177"/>
                </a:lnTo>
                <a:lnTo>
                  <a:pt x="160286" y="78079"/>
                </a:lnTo>
                <a:lnTo>
                  <a:pt x="169443" y="81826"/>
                </a:lnTo>
                <a:lnTo>
                  <a:pt x="178917" y="85280"/>
                </a:lnTo>
                <a:lnTo>
                  <a:pt x="188226" y="88900"/>
                </a:lnTo>
                <a:lnTo>
                  <a:pt x="188226" y="104749"/>
                </a:lnTo>
                <a:lnTo>
                  <a:pt x="182880" y="110426"/>
                </a:lnTo>
                <a:lnTo>
                  <a:pt x="171856" y="110426"/>
                </a:lnTo>
                <a:lnTo>
                  <a:pt x="164579" y="109855"/>
                </a:lnTo>
                <a:lnTo>
                  <a:pt x="158115" y="108127"/>
                </a:lnTo>
                <a:lnTo>
                  <a:pt x="152234" y="105270"/>
                </a:lnTo>
                <a:lnTo>
                  <a:pt x="146697" y="101295"/>
                </a:lnTo>
                <a:lnTo>
                  <a:pt x="140157" y="109562"/>
                </a:lnTo>
                <a:lnTo>
                  <a:pt x="146583" y="114655"/>
                </a:lnTo>
                <a:lnTo>
                  <a:pt x="154063" y="118440"/>
                </a:lnTo>
                <a:lnTo>
                  <a:pt x="162394" y="120815"/>
                </a:lnTo>
                <a:lnTo>
                  <a:pt x="171335" y="121627"/>
                </a:lnTo>
                <a:lnTo>
                  <a:pt x="184492" y="119634"/>
                </a:lnTo>
                <a:lnTo>
                  <a:pt x="194106" y="114236"/>
                </a:lnTo>
                <a:lnTo>
                  <a:pt x="199999" y="106286"/>
                </a:lnTo>
                <a:lnTo>
                  <a:pt x="202006" y="96647"/>
                </a:lnTo>
                <a:close/>
              </a:path>
              <a:path w="516255" h="158750">
                <a:moveTo>
                  <a:pt x="286842" y="73050"/>
                </a:moveTo>
                <a:lnTo>
                  <a:pt x="286486" y="70459"/>
                </a:lnTo>
                <a:lnTo>
                  <a:pt x="284594" y="56730"/>
                </a:lnTo>
                <a:lnTo>
                  <a:pt x="278460" y="45135"/>
                </a:lnTo>
                <a:lnTo>
                  <a:pt x="278053" y="44361"/>
                </a:lnTo>
                <a:lnTo>
                  <a:pt x="274091" y="41414"/>
                </a:lnTo>
                <a:lnTo>
                  <a:pt x="274091" y="70459"/>
                </a:lnTo>
                <a:lnTo>
                  <a:pt x="229806" y="70459"/>
                </a:lnTo>
                <a:lnTo>
                  <a:pt x="232600" y="59740"/>
                </a:lnTo>
                <a:lnTo>
                  <a:pt x="237947" y="51790"/>
                </a:lnTo>
                <a:lnTo>
                  <a:pt x="245173" y="46837"/>
                </a:lnTo>
                <a:lnTo>
                  <a:pt x="253580" y="45135"/>
                </a:lnTo>
                <a:lnTo>
                  <a:pt x="262166" y="46761"/>
                </a:lnTo>
                <a:lnTo>
                  <a:pt x="268617" y="51600"/>
                </a:lnTo>
                <a:lnTo>
                  <a:pt x="272580" y="59347"/>
                </a:lnTo>
                <a:lnTo>
                  <a:pt x="272707" y="59740"/>
                </a:lnTo>
                <a:lnTo>
                  <a:pt x="274091" y="70459"/>
                </a:lnTo>
                <a:lnTo>
                  <a:pt x="274091" y="41414"/>
                </a:lnTo>
                <a:lnTo>
                  <a:pt x="267500" y="36512"/>
                </a:lnTo>
                <a:lnTo>
                  <a:pt x="253238" y="33769"/>
                </a:lnTo>
                <a:lnTo>
                  <a:pt x="239306" y="36804"/>
                </a:lnTo>
                <a:lnTo>
                  <a:pt x="227291" y="45516"/>
                </a:lnTo>
                <a:lnTo>
                  <a:pt x="218859" y="59347"/>
                </a:lnTo>
                <a:lnTo>
                  <a:pt x="215684" y="77698"/>
                </a:lnTo>
                <a:lnTo>
                  <a:pt x="218782" y="96266"/>
                </a:lnTo>
                <a:lnTo>
                  <a:pt x="227266" y="110058"/>
                </a:lnTo>
                <a:lnTo>
                  <a:pt x="239953" y="118668"/>
                </a:lnTo>
                <a:lnTo>
                  <a:pt x="255651" y="121627"/>
                </a:lnTo>
                <a:lnTo>
                  <a:pt x="263842" y="121005"/>
                </a:lnTo>
                <a:lnTo>
                  <a:pt x="271132" y="119253"/>
                </a:lnTo>
                <a:lnTo>
                  <a:pt x="277622" y="116535"/>
                </a:lnTo>
                <a:lnTo>
                  <a:pt x="283387" y="113017"/>
                </a:lnTo>
                <a:lnTo>
                  <a:pt x="281787" y="110083"/>
                </a:lnTo>
                <a:lnTo>
                  <a:pt x="278396" y="103886"/>
                </a:lnTo>
                <a:lnTo>
                  <a:pt x="272542" y="107848"/>
                </a:lnTo>
                <a:lnTo>
                  <a:pt x="265468" y="110083"/>
                </a:lnTo>
                <a:lnTo>
                  <a:pt x="257378" y="110083"/>
                </a:lnTo>
                <a:lnTo>
                  <a:pt x="246557" y="108038"/>
                </a:lnTo>
                <a:lnTo>
                  <a:pt x="238099" y="102247"/>
                </a:lnTo>
                <a:lnTo>
                  <a:pt x="232397" y="93218"/>
                </a:lnTo>
                <a:lnTo>
                  <a:pt x="229806" y="81483"/>
                </a:lnTo>
                <a:lnTo>
                  <a:pt x="286143" y="81483"/>
                </a:lnTo>
                <a:lnTo>
                  <a:pt x="286664" y="78727"/>
                </a:lnTo>
                <a:lnTo>
                  <a:pt x="286727" y="77698"/>
                </a:lnTo>
                <a:lnTo>
                  <a:pt x="286842" y="73050"/>
                </a:lnTo>
                <a:close/>
              </a:path>
              <a:path w="516255" h="158750">
                <a:moveTo>
                  <a:pt x="320954" y="35826"/>
                </a:moveTo>
                <a:lnTo>
                  <a:pt x="306654" y="35826"/>
                </a:lnTo>
                <a:lnTo>
                  <a:pt x="306654" y="119557"/>
                </a:lnTo>
                <a:lnTo>
                  <a:pt x="320954" y="119557"/>
                </a:lnTo>
                <a:lnTo>
                  <a:pt x="320954" y="35826"/>
                </a:lnTo>
                <a:close/>
              </a:path>
              <a:path w="516255" h="158750">
                <a:moveTo>
                  <a:pt x="323354" y="3784"/>
                </a:moveTo>
                <a:lnTo>
                  <a:pt x="319392" y="0"/>
                </a:lnTo>
                <a:lnTo>
                  <a:pt x="308368" y="0"/>
                </a:lnTo>
                <a:lnTo>
                  <a:pt x="304406" y="3784"/>
                </a:lnTo>
                <a:lnTo>
                  <a:pt x="304406" y="14986"/>
                </a:lnTo>
                <a:lnTo>
                  <a:pt x="308368" y="18605"/>
                </a:lnTo>
                <a:lnTo>
                  <a:pt x="319392" y="18605"/>
                </a:lnTo>
                <a:lnTo>
                  <a:pt x="323354" y="14986"/>
                </a:lnTo>
                <a:lnTo>
                  <a:pt x="323354" y="3784"/>
                </a:lnTo>
                <a:close/>
              </a:path>
              <a:path w="516255" h="158750">
                <a:moveTo>
                  <a:pt x="389826" y="118008"/>
                </a:moveTo>
                <a:lnTo>
                  <a:pt x="386892" y="107848"/>
                </a:lnTo>
                <a:lnTo>
                  <a:pt x="383451" y="109397"/>
                </a:lnTo>
                <a:lnTo>
                  <a:pt x="380352" y="109918"/>
                </a:lnTo>
                <a:lnTo>
                  <a:pt x="367779" y="109918"/>
                </a:lnTo>
                <a:lnTo>
                  <a:pt x="364324" y="104051"/>
                </a:lnTo>
                <a:lnTo>
                  <a:pt x="364324" y="47371"/>
                </a:lnTo>
                <a:lnTo>
                  <a:pt x="387070" y="47371"/>
                </a:lnTo>
                <a:lnTo>
                  <a:pt x="387070" y="35826"/>
                </a:lnTo>
                <a:lnTo>
                  <a:pt x="364324" y="35826"/>
                </a:lnTo>
                <a:lnTo>
                  <a:pt x="364324" y="8953"/>
                </a:lnTo>
                <a:lnTo>
                  <a:pt x="352437" y="8953"/>
                </a:lnTo>
                <a:lnTo>
                  <a:pt x="350723" y="35826"/>
                </a:lnTo>
                <a:lnTo>
                  <a:pt x="337629" y="36690"/>
                </a:lnTo>
                <a:lnTo>
                  <a:pt x="337629" y="47371"/>
                </a:lnTo>
                <a:lnTo>
                  <a:pt x="350024" y="47371"/>
                </a:lnTo>
                <a:lnTo>
                  <a:pt x="350024" y="93548"/>
                </a:lnTo>
                <a:lnTo>
                  <a:pt x="351256" y="104978"/>
                </a:lnTo>
                <a:lnTo>
                  <a:pt x="355282" y="113855"/>
                </a:lnTo>
                <a:lnTo>
                  <a:pt x="362673" y="119595"/>
                </a:lnTo>
                <a:lnTo>
                  <a:pt x="373976" y="121627"/>
                </a:lnTo>
                <a:lnTo>
                  <a:pt x="379666" y="121627"/>
                </a:lnTo>
                <a:lnTo>
                  <a:pt x="385343" y="120078"/>
                </a:lnTo>
                <a:lnTo>
                  <a:pt x="389826" y="118008"/>
                </a:lnTo>
                <a:close/>
              </a:path>
              <a:path w="516255" h="158750">
                <a:moveTo>
                  <a:pt x="419874" y="35826"/>
                </a:moveTo>
                <a:lnTo>
                  <a:pt x="405574" y="35826"/>
                </a:lnTo>
                <a:lnTo>
                  <a:pt x="405574" y="119557"/>
                </a:lnTo>
                <a:lnTo>
                  <a:pt x="419874" y="119557"/>
                </a:lnTo>
                <a:lnTo>
                  <a:pt x="419874" y="35826"/>
                </a:lnTo>
                <a:close/>
              </a:path>
              <a:path w="516255" h="158750">
                <a:moveTo>
                  <a:pt x="422287" y="3784"/>
                </a:moveTo>
                <a:lnTo>
                  <a:pt x="418325" y="0"/>
                </a:lnTo>
                <a:lnTo>
                  <a:pt x="407301" y="0"/>
                </a:lnTo>
                <a:lnTo>
                  <a:pt x="403339" y="3784"/>
                </a:lnTo>
                <a:lnTo>
                  <a:pt x="403339" y="14986"/>
                </a:lnTo>
                <a:lnTo>
                  <a:pt x="407301" y="18605"/>
                </a:lnTo>
                <a:lnTo>
                  <a:pt x="418325" y="18605"/>
                </a:lnTo>
                <a:lnTo>
                  <a:pt x="422287" y="14986"/>
                </a:lnTo>
                <a:lnTo>
                  <a:pt x="422287" y="3784"/>
                </a:lnTo>
                <a:close/>
              </a:path>
              <a:path w="516255" h="158750">
                <a:moveTo>
                  <a:pt x="516178" y="129032"/>
                </a:moveTo>
                <a:lnTo>
                  <a:pt x="514337" y="120103"/>
                </a:lnTo>
                <a:lnTo>
                  <a:pt x="513867" y="119557"/>
                </a:lnTo>
                <a:lnTo>
                  <a:pt x="508838" y="113880"/>
                </a:lnTo>
                <a:lnTo>
                  <a:pt x="502221" y="111252"/>
                </a:lnTo>
                <a:lnTo>
                  <a:pt x="502221" y="123520"/>
                </a:lnTo>
                <a:lnTo>
                  <a:pt x="502221" y="131279"/>
                </a:lnTo>
                <a:lnTo>
                  <a:pt x="500329" y="137553"/>
                </a:lnTo>
                <a:lnTo>
                  <a:pt x="494982" y="142951"/>
                </a:lnTo>
                <a:lnTo>
                  <a:pt x="486664" y="146735"/>
                </a:lnTo>
                <a:lnTo>
                  <a:pt x="475869" y="148158"/>
                </a:lnTo>
                <a:lnTo>
                  <a:pt x="465670" y="147154"/>
                </a:lnTo>
                <a:lnTo>
                  <a:pt x="458038" y="144284"/>
                </a:lnTo>
                <a:lnTo>
                  <a:pt x="453237" y="139725"/>
                </a:lnTo>
                <a:lnTo>
                  <a:pt x="451573" y="133692"/>
                </a:lnTo>
                <a:lnTo>
                  <a:pt x="451573" y="128866"/>
                </a:lnTo>
                <a:lnTo>
                  <a:pt x="454152" y="123863"/>
                </a:lnTo>
                <a:lnTo>
                  <a:pt x="460184" y="119557"/>
                </a:lnTo>
                <a:lnTo>
                  <a:pt x="463804" y="120599"/>
                </a:lnTo>
                <a:lnTo>
                  <a:pt x="467766" y="120942"/>
                </a:lnTo>
                <a:lnTo>
                  <a:pt x="496366" y="120942"/>
                </a:lnTo>
                <a:lnTo>
                  <a:pt x="502221" y="123520"/>
                </a:lnTo>
                <a:lnTo>
                  <a:pt x="502221" y="111252"/>
                </a:lnTo>
                <a:lnTo>
                  <a:pt x="499681" y="110236"/>
                </a:lnTo>
                <a:lnTo>
                  <a:pt x="486892" y="109054"/>
                </a:lnTo>
                <a:lnTo>
                  <a:pt x="459498" y="109054"/>
                </a:lnTo>
                <a:lnTo>
                  <a:pt x="456057" y="105257"/>
                </a:lnTo>
                <a:lnTo>
                  <a:pt x="456057" y="95440"/>
                </a:lnTo>
                <a:lnTo>
                  <a:pt x="458292" y="92684"/>
                </a:lnTo>
                <a:lnTo>
                  <a:pt x="461391" y="90093"/>
                </a:lnTo>
                <a:lnTo>
                  <a:pt x="465188" y="91998"/>
                </a:lnTo>
                <a:lnTo>
                  <a:pt x="469658" y="93027"/>
                </a:lnTo>
                <a:lnTo>
                  <a:pt x="473798" y="93027"/>
                </a:lnTo>
                <a:lnTo>
                  <a:pt x="485787" y="90995"/>
                </a:lnTo>
                <a:lnTo>
                  <a:pt x="487286" y="90093"/>
                </a:lnTo>
                <a:lnTo>
                  <a:pt x="495528" y="85191"/>
                </a:lnTo>
                <a:lnTo>
                  <a:pt x="496811" y="83375"/>
                </a:lnTo>
                <a:lnTo>
                  <a:pt x="502069" y="76022"/>
                </a:lnTo>
                <a:lnTo>
                  <a:pt x="504456" y="63919"/>
                </a:lnTo>
                <a:lnTo>
                  <a:pt x="504456" y="56845"/>
                </a:lnTo>
                <a:lnTo>
                  <a:pt x="501700" y="50647"/>
                </a:lnTo>
                <a:lnTo>
                  <a:pt x="497738" y="46863"/>
                </a:lnTo>
                <a:lnTo>
                  <a:pt x="514794" y="46863"/>
                </a:lnTo>
                <a:lnTo>
                  <a:pt x="514794" y="44107"/>
                </a:lnTo>
                <a:lnTo>
                  <a:pt x="514794" y="35826"/>
                </a:lnTo>
                <a:lnTo>
                  <a:pt x="491540" y="35826"/>
                </a:lnTo>
                <a:lnTo>
                  <a:pt x="491540" y="63563"/>
                </a:lnTo>
                <a:lnTo>
                  <a:pt x="490131" y="71818"/>
                </a:lnTo>
                <a:lnTo>
                  <a:pt x="486283" y="78066"/>
                </a:lnTo>
                <a:lnTo>
                  <a:pt x="480644" y="82003"/>
                </a:lnTo>
                <a:lnTo>
                  <a:pt x="473798" y="83375"/>
                </a:lnTo>
                <a:lnTo>
                  <a:pt x="466953" y="82003"/>
                </a:lnTo>
                <a:lnTo>
                  <a:pt x="461302" y="78066"/>
                </a:lnTo>
                <a:lnTo>
                  <a:pt x="457466" y="71818"/>
                </a:lnTo>
                <a:lnTo>
                  <a:pt x="456057" y="63563"/>
                </a:lnTo>
                <a:lnTo>
                  <a:pt x="457441" y="55372"/>
                </a:lnTo>
                <a:lnTo>
                  <a:pt x="491540" y="63563"/>
                </a:lnTo>
                <a:lnTo>
                  <a:pt x="491540" y="35826"/>
                </a:lnTo>
                <a:lnTo>
                  <a:pt x="485686" y="35826"/>
                </a:lnTo>
                <a:lnTo>
                  <a:pt x="482587" y="34620"/>
                </a:lnTo>
                <a:lnTo>
                  <a:pt x="478447" y="33769"/>
                </a:lnTo>
                <a:lnTo>
                  <a:pt x="473798" y="33769"/>
                </a:lnTo>
                <a:lnTo>
                  <a:pt x="461670" y="35852"/>
                </a:lnTo>
                <a:lnTo>
                  <a:pt x="451637" y="41821"/>
                </a:lnTo>
                <a:lnTo>
                  <a:pt x="444792" y="51206"/>
                </a:lnTo>
                <a:lnTo>
                  <a:pt x="442264" y="63563"/>
                </a:lnTo>
                <a:lnTo>
                  <a:pt x="442264" y="73558"/>
                </a:lnTo>
                <a:lnTo>
                  <a:pt x="447611" y="81661"/>
                </a:lnTo>
                <a:lnTo>
                  <a:pt x="453123" y="86131"/>
                </a:lnTo>
                <a:lnTo>
                  <a:pt x="453123" y="86829"/>
                </a:lnTo>
                <a:lnTo>
                  <a:pt x="448818" y="89750"/>
                </a:lnTo>
                <a:lnTo>
                  <a:pt x="443992" y="95262"/>
                </a:lnTo>
                <a:lnTo>
                  <a:pt x="444119" y="109054"/>
                </a:lnTo>
                <a:lnTo>
                  <a:pt x="447268" y="113360"/>
                </a:lnTo>
                <a:lnTo>
                  <a:pt x="451396" y="115938"/>
                </a:lnTo>
                <a:lnTo>
                  <a:pt x="451396" y="116636"/>
                </a:lnTo>
                <a:lnTo>
                  <a:pt x="443814" y="121805"/>
                </a:lnTo>
                <a:lnTo>
                  <a:pt x="439166" y="128524"/>
                </a:lnTo>
                <a:lnTo>
                  <a:pt x="439166" y="135585"/>
                </a:lnTo>
                <a:lnTo>
                  <a:pt x="441693" y="145211"/>
                </a:lnTo>
                <a:lnTo>
                  <a:pt x="448792" y="152298"/>
                </a:lnTo>
                <a:lnTo>
                  <a:pt x="459740" y="156654"/>
                </a:lnTo>
                <a:lnTo>
                  <a:pt x="473798" y="158153"/>
                </a:lnTo>
                <a:lnTo>
                  <a:pt x="491388" y="155803"/>
                </a:lnTo>
                <a:lnTo>
                  <a:pt x="504748" y="149479"/>
                </a:lnTo>
                <a:lnTo>
                  <a:pt x="505942" y="148158"/>
                </a:lnTo>
                <a:lnTo>
                  <a:pt x="513219" y="140195"/>
                </a:lnTo>
                <a:lnTo>
                  <a:pt x="516178" y="12903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404087" y="654405"/>
            <a:ext cx="687070" cy="153670"/>
            <a:chOff x="404087" y="654405"/>
            <a:chExt cx="687070" cy="153670"/>
          </a:xfrm>
        </p:grpSpPr>
        <p:sp>
          <p:nvSpPr>
            <p:cNvPr id="18" name="object 18"/>
            <p:cNvSpPr/>
            <p:nvPr/>
          </p:nvSpPr>
          <p:spPr>
            <a:xfrm>
              <a:off x="404087" y="665776"/>
              <a:ext cx="192748" cy="14230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40595" y="665776"/>
              <a:ext cx="172075" cy="1150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838685" y="654405"/>
              <a:ext cx="165028" cy="12645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023647" y="692996"/>
              <a:ext cx="67189" cy="8579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402763" y="904538"/>
            <a:ext cx="1209240" cy="20228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6168492" y="843207"/>
            <a:ext cx="1137285" cy="220979"/>
            <a:chOff x="6168492" y="843207"/>
            <a:chExt cx="1137285" cy="220979"/>
          </a:xfrm>
        </p:grpSpPr>
        <p:sp>
          <p:nvSpPr>
            <p:cNvPr id="24" name="object 24"/>
            <p:cNvSpPr/>
            <p:nvPr/>
          </p:nvSpPr>
          <p:spPr>
            <a:xfrm>
              <a:off x="6168491" y="848702"/>
              <a:ext cx="208915" cy="212090"/>
            </a:xfrm>
            <a:custGeom>
              <a:avLst/>
              <a:gdLst/>
              <a:ahLst/>
              <a:cxnLst/>
              <a:rect l="l" t="t" r="r" b="b"/>
              <a:pathLst>
                <a:path w="208914" h="212090">
                  <a:moveTo>
                    <a:pt x="146748" y="12052"/>
                  </a:moveTo>
                  <a:lnTo>
                    <a:pt x="0" y="12052"/>
                  </a:lnTo>
                  <a:lnTo>
                    <a:pt x="0" y="33642"/>
                  </a:lnTo>
                  <a:lnTo>
                    <a:pt x="60401" y="33642"/>
                  </a:lnTo>
                  <a:lnTo>
                    <a:pt x="60401" y="211442"/>
                  </a:lnTo>
                  <a:lnTo>
                    <a:pt x="86029" y="211442"/>
                  </a:lnTo>
                  <a:lnTo>
                    <a:pt x="86029" y="33642"/>
                  </a:lnTo>
                  <a:lnTo>
                    <a:pt x="146748" y="33642"/>
                  </a:lnTo>
                  <a:lnTo>
                    <a:pt x="146748" y="12052"/>
                  </a:lnTo>
                  <a:close/>
                </a:path>
                <a:path w="208914" h="212090">
                  <a:moveTo>
                    <a:pt x="204203" y="63461"/>
                  </a:moveTo>
                  <a:lnTo>
                    <a:pt x="178879" y="63461"/>
                  </a:lnTo>
                  <a:lnTo>
                    <a:pt x="178879" y="211747"/>
                  </a:lnTo>
                  <a:lnTo>
                    <a:pt x="204203" y="211747"/>
                  </a:lnTo>
                  <a:lnTo>
                    <a:pt x="204203" y="63461"/>
                  </a:lnTo>
                  <a:close/>
                </a:path>
                <a:path w="208914" h="212090">
                  <a:moveTo>
                    <a:pt x="208470" y="6718"/>
                  </a:moveTo>
                  <a:lnTo>
                    <a:pt x="201460" y="0"/>
                  </a:lnTo>
                  <a:lnTo>
                    <a:pt x="181927" y="0"/>
                  </a:lnTo>
                  <a:lnTo>
                    <a:pt x="174904" y="6718"/>
                  </a:lnTo>
                  <a:lnTo>
                    <a:pt x="174904" y="26543"/>
                  </a:lnTo>
                  <a:lnTo>
                    <a:pt x="181927" y="32956"/>
                  </a:lnTo>
                  <a:lnTo>
                    <a:pt x="201460" y="32956"/>
                  </a:lnTo>
                  <a:lnTo>
                    <a:pt x="208470" y="26543"/>
                  </a:lnTo>
                  <a:lnTo>
                    <a:pt x="208470" y="671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401255" y="864564"/>
              <a:ext cx="230353" cy="19953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665933" y="843207"/>
              <a:ext cx="41275" cy="220979"/>
            </a:xfrm>
            <a:custGeom>
              <a:avLst/>
              <a:gdLst/>
              <a:ahLst/>
              <a:cxnLst/>
              <a:rect l="l" t="t" r="r" b="b"/>
              <a:pathLst>
                <a:path w="41275" h="220980">
                  <a:moveTo>
                    <a:pt x="25323" y="0"/>
                  </a:moveTo>
                  <a:lnTo>
                    <a:pt x="0" y="0"/>
                  </a:lnTo>
                  <a:lnTo>
                    <a:pt x="0" y="187333"/>
                  </a:lnTo>
                  <a:lnTo>
                    <a:pt x="1487" y="201587"/>
                  </a:lnTo>
                  <a:lnTo>
                    <a:pt x="6178" y="212123"/>
                  </a:lnTo>
                  <a:lnTo>
                    <a:pt x="14416" y="218654"/>
                  </a:lnTo>
                  <a:lnTo>
                    <a:pt x="26544" y="220895"/>
                  </a:lnTo>
                  <a:lnTo>
                    <a:pt x="32951" y="220895"/>
                  </a:lnTo>
                  <a:lnTo>
                    <a:pt x="37527" y="219979"/>
                  </a:lnTo>
                  <a:lnTo>
                    <a:pt x="41188" y="218149"/>
                  </a:lnTo>
                  <a:lnTo>
                    <a:pt x="37832" y="199232"/>
                  </a:lnTo>
                  <a:lnTo>
                    <a:pt x="35391" y="199842"/>
                  </a:lnTo>
                  <a:lnTo>
                    <a:pt x="28679" y="199842"/>
                  </a:lnTo>
                  <a:lnTo>
                    <a:pt x="25323" y="197096"/>
                  </a:lnTo>
                  <a:lnTo>
                    <a:pt x="253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728387" y="908499"/>
              <a:ext cx="109532" cy="15560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861168" y="908499"/>
              <a:ext cx="126007" cy="15560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017320" y="848699"/>
              <a:ext cx="33655" cy="212090"/>
            </a:xfrm>
            <a:custGeom>
              <a:avLst/>
              <a:gdLst/>
              <a:ahLst/>
              <a:cxnLst/>
              <a:rect l="l" t="t" r="r" b="b"/>
              <a:pathLst>
                <a:path w="33654" h="212090">
                  <a:moveTo>
                    <a:pt x="29290" y="63461"/>
                  </a:moveTo>
                  <a:lnTo>
                    <a:pt x="3966" y="63461"/>
                  </a:lnTo>
                  <a:lnTo>
                    <a:pt x="3966" y="211741"/>
                  </a:lnTo>
                  <a:lnTo>
                    <a:pt x="29290" y="211741"/>
                  </a:lnTo>
                  <a:lnTo>
                    <a:pt x="29290" y="63461"/>
                  </a:lnTo>
                  <a:close/>
                </a:path>
                <a:path w="33654" h="212090">
                  <a:moveTo>
                    <a:pt x="26544" y="0"/>
                  </a:moveTo>
                  <a:lnTo>
                    <a:pt x="7017" y="0"/>
                  </a:lnTo>
                  <a:lnTo>
                    <a:pt x="0" y="6712"/>
                  </a:lnTo>
                  <a:lnTo>
                    <a:pt x="0" y="26544"/>
                  </a:lnTo>
                  <a:lnTo>
                    <a:pt x="7017" y="32951"/>
                  </a:lnTo>
                  <a:lnTo>
                    <a:pt x="26544" y="32951"/>
                  </a:lnTo>
                  <a:lnTo>
                    <a:pt x="33561" y="26544"/>
                  </a:lnTo>
                  <a:lnTo>
                    <a:pt x="33561" y="6712"/>
                  </a:lnTo>
                  <a:lnTo>
                    <a:pt x="2654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075168" y="864564"/>
              <a:ext cx="230353" cy="19953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42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406349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11323" y="457315"/>
            <a:ext cx="406400" cy="125095"/>
            <a:chOff x="411323" y="457315"/>
            <a:chExt cx="406400" cy="125095"/>
          </a:xfrm>
        </p:grpSpPr>
        <p:sp>
          <p:nvSpPr>
            <p:cNvPr id="5" name="object 5"/>
            <p:cNvSpPr/>
            <p:nvPr/>
          </p:nvSpPr>
          <p:spPr>
            <a:xfrm>
              <a:off x="411314" y="466966"/>
              <a:ext cx="120014" cy="113030"/>
            </a:xfrm>
            <a:custGeom>
              <a:avLst/>
              <a:gdLst/>
              <a:ahLst/>
              <a:cxnLst/>
              <a:rect l="l" t="t" r="r" b="b"/>
              <a:pathLst>
                <a:path w="120015" h="113029">
                  <a:moveTo>
                    <a:pt x="77876" y="100787"/>
                  </a:moveTo>
                  <a:lnTo>
                    <a:pt x="17919" y="100787"/>
                  </a:lnTo>
                  <a:lnTo>
                    <a:pt x="77355" y="8623"/>
                  </a:lnTo>
                  <a:lnTo>
                    <a:pt x="77355" y="0"/>
                  </a:lnTo>
                  <a:lnTo>
                    <a:pt x="5346" y="0"/>
                  </a:lnTo>
                  <a:lnTo>
                    <a:pt x="5346" y="12230"/>
                  </a:lnTo>
                  <a:lnTo>
                    <a:pt x="59270" y="12230"/>
                  </a:lnTo>
                  <a:lnTo>
                    <a:pt x="0" y="104406"/>
                  </a:lnTo>
                  <a:lnTo>
                    <a:pt x="0" y="113017"/>
                  </a:lnTo>
                  <a:lnTo>
                    <a:pt x="77876" y="113017"/>
                  </a:lnTo>
                  <a:lnTo>
                    <a:pt x="77876" y="100787"/>
                  </a:lnTo>
                  <a:close/>
                </a:path>
                <a:path w="120015" h="113029">
                  <a:moveTo>
                    <a:pt x="119938" y="64262"/>
                  </a:moveTo>
                  <a:lnTo>
                    <a:pt x="80314" y="64262"/>
                  </a:lnTo>
                  <a:lnTo>
                    <a:pt x="80314" y="75285"/>
                  </a:lnTo>
                  <a:lnTo>
                    <a:pt x="119938" y="75285"/>
                  </a:lnTo>
                  <a:lnTo>
                    <a:pt x="119938" y="64262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555161" y="466963"/>
              <a:ext cx="137067" cy="1150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16991" y="457326"/>
              <a:ext cx="100965" cy="125095"/>
            </a:xfrm>
            <a:custGeom>
              <a:avLst/>
              <a:gdLst/>
              <a:ahLst/>
              <a:cxnLst/>
              <a:rect l="l" t="t" r="r" b="b"/>
              <a:pathLst>
                <a:path w="100965" h="125095">
                  <a:moveTo>
                    <a:pt x="23266" y="123177"/>
                  </a:moveTo>
                  <a:lnTo>
                    <a:pt x="21374" y="112496"/>
                  </a:lnTo>
                  <a:lnTo>
                    <a:pt x="18440" y="112839"/>
                  </a:lnTo>
                  <a:lnTo>
                    <a:pt x="16205" y="112839"/>
                  </a:lnTo>
                  <a:lnTo>
                    <a:pt x="14300" y="111290"/>
                  </a:lnTo>
                  <a:lnTo>
                    <a:pt x="14300" y="0"/>
                  </a:lnTo>
                  <a:lnTo>
                    <a:pt x="0" y="0"/>
                  </a:lnTo>
                  <a:lnTo>
                    <a:pt x="0" y="117830"/>
                  </a:lnTo>
                  <a:lnTo>
                    <a:pt x="4318" y="124726"/>
                  </a:lnTo>
                  <a:lnTo>
                    <a:pt x="14998" y="124726"/>
                  </a:lnTo>
                  <a:lnTo>
                    <a:pt x="18605" y="124726"/>
                  </a:lnTo>
                  <a:lnTo>
                    <a:pt x="21196" y="124206"/>
                  </a:lnTo>
                  <a:lnTo>
                    <a:pt x="23266" y="123177"/>
                  </a:lnTo>
                  <a:close/>
                </a:path>
                <a:path w="100965" h="125095">
                  <a:moveTo>
                    <a:pt x="100342" y="110947"/>
                  </a:moveTo>
                  <a:lnTo>
                    <a:pt x="54864" y="110947"/>
                  </a:lnTo>
                  <a:lnTo>
                    <a:pt x="98793" y="46507"/>
                  </a:lnTo>
                  <a:lnTo>
                    <a:pt x="98793" y="38925"/>
                  </a:lnTo>
                  <a:lnTo>
                    <a:pt x="41592" y="38925"/>
                  </a:lnTo>
                  <a:lnTo>
                    <a:pt x="41592" y="50469"/>
                  </a:lnTo>
                  <a:lnTo>
                    <a:pt x="80695" y="50469"/>
                  </a:lnTo>
                  <a:lnTo>
                    <a:pt x="36766" y="115074"/>
                  </a:lnTo>
                  <a:lnTo>
                    <a:pt x="36766" y="122656"/>
                  </a:lnTo>
                  <a:lnTo>
                    <a:pt x="100342" y="122656"/>
                  </a:lnTo>
                  <a:lnTo>
                    <a:pt x="100342" y="11094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864362" y="460425"/>
            <a:ext cx="516255" cy="158750"/>
          </a:xfrm>
          <a:custGeom>
            <a:avLst/>
            <a:gdLst/>
            <a:ahLst/>
            <a:cxnLst/>
            <a:rect l="l" t="t" r="r" b="b"/>
            <a:pathLst>
              <a:path w="516255" h="158750">
                <a:moveTo>
                  <a:pt x="70472" y="86309"/>
                </a:moveTo>
                <a:lnTo>
                  <a:pt x="68262" y="71488"/>
                </a:lnTo>
                <a:lnTo>
                  <a:pt x="63246" y="63055"/>
                </a:lnTo>
                <a:lnTo>
                  <a:pt x="61963" y="60871"/>
                </a:lnTo>
                <a:lnTo>
                  <a:pt x="57035" y="57696"/>
                </a:lnTo>
                <a:lnTo>
                  <a:pt x="57035" y="86309"/>
                </a:lnTo>
                <a:lnTo>
                  <a:pt x="55562" y="96189"/>
                </a:lnTo>
                <a:lnTo>
                  <a:pt x="51536" y="103797"/>
                </a:lnTo>
                <a:lnTo>
                  <a:pt x="45478" y="108699"/>
                </a:lnTo>
                <a:lnTo>
                  <a:pt x="37909" y="110426"/>
                </a:lnTo>
                <a:lnTo>
                  <a:pt x="28587" y="108318"/>
                </a:lnTo>
                <a:lnTo>
                  <a:pt x="21386" y="102069"/>
                </a:lnTo>
                <a:lnTo>
                  <a:pt x="16421" y="91821"/>
                </a:lnTo>
                <a:lnTo>
                  <a:pt x="13792" y="77698"/>
                </a:lnTo>
                <a:lnTo>
                  <a:pt x="19278" y="71043"/>
                </a:lnTo>
                <a:lnTo>
                  <a:pt x="25184" y="66497"/>
                </a:lnTo>
                <a:lnTo>
                  <a:pt x="31115" y="63881"/>
                </a:lnTo>
                <a:lnTo>
                  <a:pt x="36703" y="63055"/>
                </a:lnTo>
                <a:lnTo>
                  <a:pt x="45618" y="64681"/>
                </a:lnTo>
                <a:lnTo>
                  <a:pt x="51968" y="69316"/>
                </a:lnTo>
                <a:lnTo>
                  <a:pt x="55765" y="76644"/>
                </a:lnTo>
                <a:lnTo>
                  <a:pt x="57035" y="86309"/>
                </a:lnTo>
                <a:lnTo>
                  <a:pt x="57035" y="57696"/>
                </a:lnTo>
                <a:lnTo>
                  <a:pt x="52082" y="54495"/>
                </a:lnTo>
                <a:lnTo>
                  <a:pt x="39116" y="52374"/>
                </a:lnTo>
                <a:lnTo>
                  <a:pt x="32296" y="53365"/>
                </a:lnTo>
                <a:lnTo>
                  <a:pt x="25501" y="56197"/>
                </a:lnTo>
                <a:lnTo>
                  <a:pt x="19100" y="60655"/>
                </a:lnTo>
                <a:lnTo>
                  <a:pt x="13436" y="66497"/>
                </a:lnTo>
                <a:lnTo>
                  <a:pt x="16027" y="44399"/>
                </a:lnTo>
                <a:lnTo>
                  <a:pt x="22352" y="29870"/>
                </a:lnTo>
                <a:lnTo>
                  <a:pt x="31470" y="21894"/>
                </a:lnTo>
                <a:lnTo>
                  <a:pt x="42379" y="19469"/>
                </a:lnTo>
                <a:lnTo>
                  <a:pt x="49276" y="19469"/>
                </a:lnTo>
                <a:lnTo>
                  <a:pt x="56172" y="22910"/>
                </a:lnTo>
                <a:lnTo>
                  <a:pt x="60477" y="28244"/>
                </a:lnTo>
                <a:lnTo>
                  <a:pt x="68249" y="19469"/>
                </a:lnTo>
                <a:lnTo>
                  <a:pt x="41871" y="7581"/>
                </a:lnTo>
                <a:lnTo>
                  <a:pt x="26098" y="10934"/>
                </a:lnTo>
                <a:lnTo>
                  <a:pt x="12725" y="21615"/>
                </a:lnTo>
                <a:lnTo>
                  <a:pt x="3467" y="40576"/>
                </a:lnTo>
                <a:lnTo>
                  <a:pt x="0" y="68732"/>
                </a:lnTo>
                <a:lnTo>
                  <a:pt x="2895" y="91897"/>
                </a:lnTo>
                <a:lnTo>
                  <a:pt x="10883" y="108432"/>
                </a:lnTo>
                <a:lnTo>
                  <a:pt x="22898" y="118325"/>
                </a:lnTo>
                <a:lnTo>
                  <a:pt x="37909" y="121627"/>
                </a:lnTo>
                <a:lnTo>
                  <a:pt x="50482" y="119062"/>
                </a:lnTo>
                <a:lnTo>
                  <a:pt x="60845" y="111848"/>
                </a:lnTo>
                <a:lnTo>
                  <a:pt x="61734" y="110426"/>
                </a:lnTo>
                <a:lnTo>
                  <a:pt x="67881" y="100698"/>
                </a:lnTo>
                <a:lnTo>
                  <a:pt x="70472" y="86309"/>
                </a:lnTo>
                <a:close/>
              </a:path>
              <a:path w="516255" h="158750">
                <a:moveTo>
                  <a:pt x="128435" y="70802"/>
                </a:moveTo>
                <a:lnTo>
                  <a:pt x="88811" y="70802"/>
                </a:lnTo>
                <a:lnTo>
                  <a:pt x="88811" y="81826"/>
                </a:lnTo>
                <a:lnTo>
                  <a:pt x="128435" y="81826"/>
                </a:lnTo>
                <a:lnTo>
                  <a:pt x="128435" y="70802"/>
                </a:lnTo>
                <a:close/>
              </a:path>
              <a:path w="516255" h="158750">
                <a:moveTo>
                  <a:pt x="202006" y="96647"/>
                </a:moveTo>
                <a:lnTo>
                  <a:pt x="165823" y="67525"/>
                </a:lnTo>
                <a:lnTo>
                  <a:pt x="158584" y="64427"/>
                </a:lnTo>
                <a:lnTo>
                  <a:pt x="158584" y="50647"/>
                </a:lnTo>
                <a:lnTo>
                  <a:pt x="163245" y="44792"/>
                </a:lnTo>
                <a:lnTo>
                  <a:pt x="181330" y="44792"/>
                </a:lnTo>
                <a:lnTo>
                  <a:pt x="187363" y="47205"/>
                </a:lnTo>
                <a:lnTo>
                  <a:pt x="193217" y="51511"/>
                </a:lnTo>
                <a:lnTo>
                  <a:pt x="199771" y="43243"/>
                </a:lnTo>
                <a:lnTo>
                  <a:pt x="194411" y="39433"/>
                </a:lnTo>
                <a:lnTo>
                  <a:pt x="188239" y="36436"/>
                </a:lnTo>
                <a:lnTo>
                  <a:pt x="181330" y="34467"/>
                </a:lnTo>
                <a:lnTo>
                  <a:pt x="173748" y="33769"/>
                </a:lnTo>
                <a:lnTo>
                  <a:pt x="161518" y="35585"/>
                </a:lnTo>
                <a:lnTo>
                  <a:pt x="152425" y="40614"/>
                </a:lnTo>
                <a:lnTo>
                  <a:pt x="146761" y="48158"/>
                </a:lnTo>
                <a:lnTo>
                  <a:pt x="144805" y="57543"/>
                </a:lnTo>
                <a:lnTo>
                  <a:pt x="146888" y="66522"/>
                </a:lnTo>
                <a:lnTo>
                  <a:pt x="152412" y="73177"/>
                </a:lnTo>
                <a:lnTo>
                  <a:pt x="160286" y="78079"/>
                </a:lnTo>
                <a:lnTo>
                  <a:pt x="169443" y="81826"/>
                </a:lnTo>
                <a:lnTo>
                  <a:pt x="178917" y="85280"/>
                </a:lnTo>
                <a:lnTo>
                  <a:pt x="188226" y="88900"/>
                </a:lnTo>
                <a:lnTo>
                  <a:pt x="188226" y="104749"/>
                </a:lnTo>
                <a:lnTo>
                  <a:pt x="182880" y="110426"/>
                </a:lnTo>
                <a:lnTo>
                  <a:pt x="171856" y="110426"/>
                </a:lnTo>
                <a:lnTo>
                  <a:pt x="164579" y="109855"/>
                </a:lnTo>
                <a:lnTo>
                  <a:pt x="158115" y="108127"/>
                </a:lnTo>
                <a:lnTo>
                  <a:pt x="152234" y="105270"/>
                </a:lnTo>
                <a:lnTo>
                  <a:pt x="146697" y="101295"/>
                </a:lnTo>
                <a:lnTo>
                  <a:pt x="140157" y="109562"/>
                </a:lnTo>
                <a:lnTo>
                  <a:pt x="146583" y="114655"/>
                </a:lnTo>
                <a:lnTo>
                  <a:pt x="154063" y="118440"/>
                </a:lnTo>
                <a:lnTo>
                  <a:pt x="162394" y="120815"/>
                </a:lnTo>
                <a:lnTo>
                  <a:pt x="171335" y="121627"/>
                </a:lnTo>
                <a:lnTo>
                  <a:pt x="184492" y="119634"/>
                </a:lnTo>
                <a:lnTo>
                  <a:pt x="194106" y="114236"/>
                </a:lnTo>
                <a:lnTo>
                  <a:pt x="199999" y="106286"/>
                </a:lnTo>
                <a:lnTo>
                  <a:pt x="202006" y="96647"/>
                </a:lnTo>
                <a:close/>
              </a:path>
              <a:path w="516255" h="158750">
                <a:moveTo>
                  <a:pt x="286842" y="73050"/>
                </a:moveTo>
                <a:lnTo>
                  <a:pt x="286486" y="70459"/>
                </a:lnTo>
                <a:lnTo>
                  <a:pt x="284594" y="56730"/>
                </a:lnTo>
                <a:lnTo>
                  <a:pt x="278460" y="45135"/>
                </a:lnTo>
                <a:lnTo>
                  <a:pt x="278053" y="44361"/>
                </a:lnTo>
                <a:lnTo>
                  <a:pt x="274091" y="41414"/>
                </a:lnTo>
                <a:lnTo>
                  <a:pt x="274091" y="70459"/>
                </a:lnTo>
                <a:lnTo>
                  <a:pt x="229806" y="70459"/>
                </a:lnTo>
                <a:lnTo>
                  <a:pt x="232600" y="59740"/>
                </a:lnTo>
                <a:lnTo>
                  <a:pt x="237947" y="51790"/>
                </a:lnTo>
                <a:lnTo>
                  <a:pt x="245173" y="46837"/>
                </a:lnTo>
                <a:lnTo>
                  <a:pt x="253580" y="45135"/>
                </a:lnTo>
                <a:lnTo>
                  <a:pt x="262166" y="46761"/>
                </a:lnTo>
                <a:lnTo>
                  <a:pt x="268617" y="51600"/>
                </a:lnTo>
                <a:lnTo>
                  <a:pt x="272580" y="59347"/>
                </a:lnTo>
                <a:lnTo>
                  <a:pt x="272707" y="59740"/>
                </a:lnTo>
                <a:lnTo>
                  <a:pt x="274091" y="70459"/>
                </a:lnTo>
                <a:lnTo>
                  <a:pt x="274091" y="41414"/>
                </a:lnTo>
                <a:lnTo>
                  <a:pt x="267500" y="36512"/>
                </a:lnTo>
                <a:lnTo>
                  <a:pt x="253238" y="33769"/>
                </a:lnTo>
                <a:lnTo>
                  <a:pt x="239306" y="36804"/>
                </a:lnTo>
                <a:lnTo>
                  <a:pt x="227291" y="45516"/>
                </a:lnTo>
                <a:lnTo>
                  <a:pt x="218859" y="59347"/>
                </a:lnTo>
                <a:lnTo>
                  <a:pt x="215684" y="77698"/>
                </a:lnTo>
                <a:lnTo>
                  <a:pt x="218782" y="96266"/>
                </a:lnTo>
                <a:lnTo>
                  <a:pt x="227266" y="110058"/>
                </a:lnTo>
                <a:lnTo>
                  <a:pt x="239953" y="118668"/>
                </a:lnTo>
                <a:lnTo>
                  <a:pt x="255651" y="121627"/>
                </a:lnTo>
                <a:lnTo>
                  <a:pt x="263842" y="121005"/>
                </a:lnTo>
                <a:lnTo>
                  <a:pt x="271132" y="119253"/>
                </a:lnTo>
                <a:lnTo>
                  <a:pt x="277622" y="116535"/>
                </a:lnTo>
                <a:lnTo>
                  <a:pt x="283387" y="113017"/>
                </a:lnTo>
                <a:lnTo>
                  <a:pt x="281787" y="110083"/>
                </a:lnTo>
                <a:lnTo>
                  <a:pt x="278396" y="103886"/>
                </a:lnTo>
                <a:lnTo>
                  <a:pt x="272542" y="107848"/>
                </a:lnTo>
                <a:lnTo>
                  <a:pt x="265468" y="110083"/>
                </a:lnTo>
                <a:lnTo>
                  <a:pt x="257378" y="110083"/>
                </a:lnTo>
                <a:lnTo>
                  <a:pt x="246557" y="108038"/>
                </a:lnTo>
                <a:lnTo>
                  <a:pt x="238099" y="102247"/>
                </a:lnTo>
                <a:lnTo>
                  <a:pt x="232397" y="93218"/>
                </a:lnTo>
                <a:lnTo>
                  <a:pt x="229806" y="81483"/>
                </a:lnTo>
                <a:lnTo>
                  <a:pt x="286143" y="81483"/>
                </a:lnTo>
                <a:lnTo>
                  <a:pt x="286664" y="78727"/>
                </a:lnTo>
                <a:lnTo>
                  <a:pt x="286727" y="77698"/>
                </a:lnTo>
                <a:lnTo>
                  <a:pt x="286842" y="73050"/>
                </a:lnTo>
                <a:close/>
              </a:path>
              <a:path w="516255" h="158750">
                <a:moveTo>
                  <a:pt x="320954" y="35826"/>
                </a:moveTo>
                <a:lnTo>
                  <a:pt x="306654" y="35826"/>
                </a:lnTo>
                <a:lnTo>
                  <a:pt x="306654" y="119557"/>
                </a:lnTo>
                <a:lnTo>
                  <a:pt x="320954" y="119557"/>
                </a:lnTo>
                <a:lnTo>
                  <a:pt x="320954" y="35826"/>
                </a:lnTo>
                <a:close/>
              </a:path>
              <a:path w="516255" h="158750">
                <a:moveTo>
                  <a:pt x="323354" y="3784"/>
                </a:moveTo>
                <a:lnTo>
                  <a:pt x="319392" y="0"/>
                </a:lnTo>
                <a:lnTo>
                  <a:pt x="308368" y="0"/>
                </a:lnTo>
                <a:lnTo>
                  <a:pt x="304406" y="3784"/>
                </a:lnTo>
                <a:lnTo>
                  <a:pt x="304406" y="14986"/>
                </a:lnTo>
                <a:lnTo>
                  <a:pt x="308368" y="18605"/>
                </a:lnTo>
                <a:lnTo>
                  <a:pt x="319392" y="18605"/>
                </a:lnTo>
                <a:lnTo>
                  <a:pt x="323354" y="14986"/>
                </a:lnTo>
                <a:lnTo>
                  <a:pt x="323354" y="3784"/>
                </a:lnTo>
                <a:close/>
              </a:path>
              <a:path w="516255" h="158750">
                <a:moveTo>
                  <a:pt x="389826" y="118008"/>
                </a:moveTo>
                <a:lnTo>
                  <a:pt x="386892" y="107848"/>
                </a:lnTo>
                <a:lnTo>
                  <a:pt x="383451" y="109397"/>
                </a:lnTo>
                <a:lnTo>
                  <a:pt x="380352" y="109918"/>
                </a:lnTo>
                <a:lnTo>
                  <a:pt x="367779" y="109918"/>
                </a:lnTo>
                <a:lnTo>
                  <a:pt x="364324" y="104051"/>
                </a:lnTo>
                <a:lnTo>
                  <a:pt x="364324" y="47371"/>
                </a:lnTo>
                <a:lnTo>
                  <a:pt x="387070" y="47371"/>
                </a:lnTo>
                <a:lnTo>
                  <a:pt x="387070" y="35826"/>
                </a:lnTo>
                <a:lnTo>
                  <a:pt x="364324" y="35826"/>
                </a:lnTo>
                <a:lnTo>
                  <a:pt x="364324" y="8953"/>
                </a:lnTo>
                <a:lnTo>
                  <a:pt x="352437" y="8953"/>
                </a:lnTo>
                <a:lnTo>
                  <a:pt x="350723" y="35826"/>
                </a:lnTo>
                <a:lnTo>
                  <a:pt x="337629" y="36690"/>
                </a:lnTo>
                <a:lnTo>
                  <a:pt x="337629" y="47371"/>
                </a:lnTo>
                <a:lnTo>
                  <a:pt x="350024" y="47371"/>
                </a:lnTo>
                <a:lnTo>
                  <a:pt x="350024" y="93548"/>
                </a:lnTo>
                <a:lnTo>
                  <a:pt x="351256" y="104978"/>
                </a:lnTo>
                <a:lnTo>
                  <a:pt x="355282" y="113855"/>
                </a:lnTo>
                <a:lnTo>
                  <a:pt x="362673" y="119595"/>
                </a:lnTo>
                <a:lnTo>
                  <a:pt x="373976" y="121627"/>
                </a:lnTo>
                <a:lnTo>
                  <a:pt x="379666" y="121627"/>
                </a:lnTo>
                <a:lnTo>
                  <a:pt x="385343" y="120078"/>
                </a:lnTo>
                <a:lnTo>
                  <a:pt x="389826" y="118008"/>
                </a:lnTo>
                <a:close/>
              </a:path>
              <a:path w="516255" h="158750">
                <a:moveTo>
                  <a:pt x="419874" y="35826"/>
                </a:moveTo>
                <a:lnTo>
                  <a:pt x="405574" y="35826"/>
                </a:lnTo>
                <a:lnTo>
                  <a:pt x="405574" y="119557"/>
                </a:lnTo>
                <a:lnTo>
                  <a:pt x="419874" y="119557"/>
                </a:lnTo>
                <a:lnTo>
                  <a:pt x="419874" y="35826"/>
                </a:lnTo>
                <a:close/>
              </a:path>
              <a:path w="516255" h="158750">
                <a:moveTo>
                  <a:pt x="422287" y="3784"/>
                </a:moveTo>
                <a:lnTo>
                  <a:pt x="418325" y="0"/>
                </a:lnTo>
                <a:lnTo>
                  <a:pt x="407301" y="0"/>
                </a:lnTo>
                <a:lnTo>
                  <a:pt x="403339" y="3784"/>
                </a:lnTo>
                <a:lnTo>
                  <a:pt x="403339" y="14986"/>
                </a:lnTo>
                <a:lnTo>
                  <a:pt x="407301" y="18605"/>
                </a:lnTo>
                <a:lnTo>
                  <a:pt x="418325" y="18605"/>
                </a:lnTo>
                <a:lnTo>
                  <a:pt x="422287" y="14986"/>
                </a:lnTo>
                <a:lnTo>
                  <a:pt x="422287" y="3784"/>
                </a:lnTo>
                <a:close/>
              </a:path>
              <a:path w="516255" h="158750">
                <a:moveTo>
                  <a:pt x="516178" y="129032"/>
                </a:moveTo>
                <a:lnTo>
                  <a:pt x="514337" y="120103"/>
                </a:lnTo>
                <a:lnTo>
                  <a:pt x="513867" y="119557"/>
                </a:lnTo>
                <a:lnTo>
                  <a:pt x="508838" y="113880"/>
                </a:lnTo>
                <a:lnTo>
                  <a:pt x="502221" y="111252"/>
                </a:lnTo>
                <a:lnTo>
                  <a:pt x="502221" y="123520"/>
                </a:lnTo>
                <a:lnTo>
                  <a:pt x="502221" y="131279"/>
                </a:lnTo>
                <a:lnTo>
                  <a:pt x="500329" y="137553"/>
                </a:lnTo>
                <a:lnTo>
                  <a:pt x="494982" y="142951"/>
                </a:lnTo>
                <a:lnTo>
                  <a:pt x="486664" y="146735"/>
                </a:lnTo>
                <a:lnTo>
                  <a:pt x="475869" y="148158"/>
                </a:lnTo>
                <a:lnTo>
                  <a:pt x="465670" y="147154"/>
                </a:lnTo>
                <a:lnTo>
                  <a:pt x="458038" y="144284"/>
                </a:lnTo>
                <a:lnTo>
                  <a:pt x="453237" y="139725"/>
                </a:lnTo>
                <a:lnTo>
                  <a:pt x="451573" y="133692"/>
                </a:lnTo>
                <a:lnTo>
                  <a:pt x="451573" y="128866"/>
                </a:lnTo>
                <a:lnTo>
                  <a:pt x="454152" y="123863"/>
                </a:lnTo>
                <a:lnTo>
                  <a:pt x="460184" y="119557"/>
                </a:lnTo>
                <a:lnTo>
                  <a:pt x="463804" y="120599"/>
                </a:lnTo>
                <a:lnTo>
                  <a:pt x="467766" y="120942"/>
                </a:lnTo>
                <a:lnTo>
                  <a:pt x="496366" y="120942"/>
                </a:lnTo>
                <a:lnTo>
                  <a:pt x="502221" y="123520"/>
                </a:lnTo>
                <a:lnTo>
                  <a:pt x="502221" y="111252"/>
                </a:lnTo>
                <a:lnTo>
                  <a:pt x="499681" y="110236"/>
                </a:lnTo>
                <a:lnTo>
                  <a:pt x="486892" y="109054"/>
                </a:lnTo>
                <a:lnTo>
                  <a:pt x="459498" y="109054"/>
                </a:lnTo>
                <a:lnTo>
                  <a:pt x="456057" y="105257"/>
                </a:lnTo>
                <a:lnTo>
                  <a:pt x="456057" y="95440"/>
                </a:lnTo>
                <a:lnTo>
                  <a:pt x="458292" y="92684"/>
                </a:lnTo>
                <a:lnTo>
                  <a:pt x="461391" y="90093"/>
                </a:lnTo>
                <a:lnTo>
                  <a:pt x="465188" y="91998"/>
                </a:lnTo>
                <a:lnTo>
                  <a:pt x="469658" y="93027"/>
                </a:lnTo>
                <a:lnTo>
                  <a:pt x="473798" y="93027"/>
                </a:lnTo>
                <a:lnTo>
                  <a:pt x="485787" y="90995"/>
                </a:lnTo>
                <a:lnTo>
                  <a:pt x="487286" y="90093"/>
                </a:lnTo>
                <a:lnTo>
                  <a:pt x="495528" y="85191"/>
                </a:lnTo>
                <a:lnTo>
                  <a:pt x="496811" y="83375"/>
                </a:lnTo>
                <a:lnTo>
                  <a:pt x="502069" y="76022"/>
                </a:lnTo>
                <a:lnTo>
                  <a:pt x="504456" y="63919"/>
                </a:lnTo>
                <a:lnTo>
                  <a:pt x="504456" y="56845"/>
                </a:lnTo>
                <a:lnTo>
                  <a:pt x="501700" y="50647"/>
                </a:lnTo>
                <a:lnTo>
                  <a:pt x="497738" y="46863"/>
                </a:lnTo>
                <a:lnTo>
                  <a:pt x="514794" y="46863"/>
                </a:lnTo>
                <a:lnTo>
                  <a:pt x="514794" y="44107"/>
                </a:lnTo>
                <a:lnTo>
                  <a:pt x="514794" y="35826"/>
                </a:lnTo>
                <a:lnTo>
                  <a:pt x="491540" y="35826"/>
                </a:lnTo>
                <a:lnTo>
                  <a:pt x="491540" y="63563"/>
                </a:lnTo>
                <a:lnTo>
                  <a:pt x="490131" y="71818"/>
                </a:lnTo>
                <a:lnTo>
                  <a:pt x="486283" y="78066"/>
                </a:lnTo>
                <a:lnTo>
                  <a:pt x="480644" y="82003"/>
                </a:lnTo>
                <a:lnTo>
                  <a:pt x="473798" y="83375"/>
                </a:lnTo>
                <a:lnTo>
                  <a:pt x="466953" y="82003"/>
                </a:lnTo>
                <a:lnTo>
                  <a:pt x="461302" y="78066"/>
                </a:lnTo>
                <a:lnTo>
                  <a:pt x="457466" y="71818"/>
                </a:lnTo>
                <a:lnTo>
                  <a:pt x="456057" y="63563"/>
                </a:lnTo>
                <a:lnTo>
                  <a:pt x="457441" y="55372"/>
                </a:lnTo>
                <a:lnTo>
                  <a:pt x="491540" y="63563"/>
                </a:lnTo>
                <a:lnTo>
                  <a:pt x="491540" y="35826"/>
                </a:lnTo>
                <a:lnTo>
                  <a:pt x="485686" y="35826"/>
                </a:lnTo>
                <a:lnTo>
                  <a:pt x="482587" y="34620"/>
                </a:lnTo>
                <a:lnTo>
                  <a:pt x="478447" y="33769"/>
                </a:lnTo>
                <a:lnTo>
                  <a:pt x="473798" y="33769"/>
                </a:lnTo>
                <a:lnTo>
                  <a:pt x="461670" y="35852"/>
                </a:lnTo>
                <a:lnTo>
                  <a:pt x="451637" y="41821"/>
                </a:lnTo>
                <a:lnTo>
                  <a:pt x="444792" y="51206"/>
                </a:lnTo>
                <a:lnTo>
                  <a:pt x="442264" y="63563"/>
                </a:lnTo>
                <a:lnTo>
                  <a:pt x="442264" y="73558"/>
                </a:lnTo>
                <a:lnTo>
                  <a:pt x="447611" y="81661"/>
                </a:lnTo>
                <a:lnTo>
                  <a:pt x="453123" y="86131"/>
                </a:lnTo>
                <a:lnTo>
                  <a:pt x="453123" y="86829"/>
                </a:lnTo>
                <a:lnTo>
                  <a:pt x="448818" y="89750"/>
                </a:lnTo>
                <a:lnTo>
                  <a:pt x="443992" y="95262"/>
                </a:lnTo>
                <a:lnTo>
                  <a:pt x="444119" y="109054"/>
                </a:lnTo>
                <a:lnTo>
                  <a:pt x="447268" y="113360"/>
                </a:lnTo>
                <a:lnTo>
                  <a:pt x="451396" y="115938"/>
                </a:lnTo>
                <a:lnTo>
                  <a:pt x="451396" y="116636"/>
                </a:lnTo>
                <a:lnTo>
                  <a:pt x="443814" y="121805"/>
                </a:lnTo>
                <a:lnTo>
                  <a:pt x="439166" y="128524"/>
                </a:lnTo>
                <a:lnTo>
                  <a:pt x="439166" y="135585"/>
                </a:lnTo>
                <a:lnTo>
                  <a:pt x="441693" y="145211"/>
                </a:lnTo>
                <a:lnTo>
                  <a:pt x="448792" y="152298"/>
                </a:lnTo>
                <a:lnTo>
                  <a:pt x="459740" y="156654"/>
                </a:lnTo>
                <a:lnTo>
                  <a:pt x="473798" y="158153"/>
                </a:lnTo>
                <a:lnTo>
                  <a:pt x="491388" y="155803"/>
                </a:lnTo>
                <a:lnTo>
                  <a:pt x="504748" y="149479"/>
                </a:lnTo>
                <a:lnTo>
                  <a:pt x="505942" y="148158"/>
                </a:lnTo>
                <a:lnTo>
                  <a:pt x="513219" y="140195"/>
                </a:lnTo>
                <a:lnTo>
                  <a:pt x="516178" y="129032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04087" y="665776"/>
            <a:ext cx="192748" cy="1423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655584" y="665776"/>
            <a:ext cx="380365" cy="115570"/>
            <a:chOff x="655584" y="665776"/>
            <a:chExt cx="380365" cy="115570"/>
          </a:xfrm>
        </p:grpSpPr>
        <p:sp>
          <p:nvSpPr>
            <p:cNvPr id="11" name="object 11"/>
            <p:cNvSpPr/>
            <p:nvPr/>
          </p:nvSpPr>
          <p:spPr>
            <a:xfrm>
              <a:off x="655584" y="665776"/>
              <a:ext cx="14604" cy="113030"/>
            </a:xfrm>
            <a:custGeom>
              <a:avLst/>
              <a:gdLst/>
              <a:ahLst/>
              <a:cxnLst/>
              <a:rect l="l" t="t" r="r" b="b"/>
              <a:pathLst>
                <a:path w="14604" h="113029">
                  <a:moveTo>
                    <a:pt x="14471" y="0"/>
                  </a:moveTo>
                  <a:lnTo>
                    <a:pt x="0" y="0"/>
                  </a:lnTo>
                  <a:lnTo>
                    <a:pt x="0" y="113016"/>
                  </a:lnTo>
                  <a:lnTo>
                    <a:pt x="14471" y="113016"/>
                  </a:lnTo>
                  <a:lnTo>
                    <a:pt x="144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97345" y="692996"/>
              <a:ext cx="67189" cy="8579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89878" y="692996"/>
              <a:ext cx="67189" cy="8579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77173" y="692996"/>
              <a:ext cx="71152" cy="8786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68258" y="692996"/>
              <a:ext cx="67189" cy="8579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402763" y="904538"/>
            <a:ext cx="1209240" cy="20228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6155568" y="843207"/>
            <a:ext cx="1182370" cy="220979"/>
            <a:chOff x="6155568" y="843207"/>
            <a:chExt cx="1182370" cy="220979"/>
          </a:xfrm>
        </p:grpSpPr>
        <p:sp>
          <p:nvSpPr>
            <p:cNvPr id="18" name="object 18"/>
            <p:cNvSpPr/>
            <p:nvPr/>
          </p:nvSpPr>
          <p:spPr>
            <a:xfrm>
              <a:off x="6155568" y="860293"/>
              <a:ext cx="138822" cy="20014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6321667" y="850835"/>
              <a:ext cx="118075" cy="21326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475897" y="908499"/>
              <a:ext cx="117464" cy="15560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622346" y="843207"/>
              <a:ext cx="247377" cy="22089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6892973" y="908499"/>
              <a:ext cx="126007" cy="15560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7049125" y="848699"/>
              <a:ext cx="33655" cy="212090"/>
            </a:xfrm>
            <a:custGeom>
              <a:avLst/>
              <a:gdLst/>
              <a:ahLst/>
              <a:cxnLst/>
              <a:rect l="l" t="t" r="r" b="b"/>
              <a:pathLst>
                <a:path w="33654" h="212090">
                  <a:moveTo>
                    <a:pt x="29289" y="63461"/>
                  </a:moveTo>
                  <a:lnTo>
                    <a:pt x="3966" y="63461"/>
                  </a:lnTo>
                  <a:lnTo>
                    <a:pt x="3966" y="211741"/>
                  </a:lnTo>
                  <a:lnTo>
                    <a:pt x="29289" y="211741"/>
                  </a:lnTo>
                  <a:lnTo>
                    <a:pt x="29289" y="63461"/>
                  </a:lnTo>
                  <a:close/>
                </a:path>
                <a:path w="33654" h="212090">
                  <a:moveTo>
                    <a:pt x="26544" y="0"/>
                  </a:moveTo>
                  <a:lnTo>
                    <a:pt x="7017" y="0"/>
                  </a:lnTo>
                  <a:lnTo>
                    <a:pt x="0" y="6712"/>
                  </a:lnTo>
                  <a:lnTo>
                    <a:pt x="0" y="26544"/>
                  </a:lnTo>
                  <a:lnTo>
                    <a:pt x="7017" y="32951"/>
                  </a:lnTo>
                  <a:lnTo>
                    <a:pt x="26544" y="32951"/>
                  </a:lnTo>
                  <a:lnTo>
                    <a:pt x="33561" y="26544"/>
                  </a:lnTo>
                  <a:lnTo>
                    <a:pt x="33561" y="6712"/>
                  </a:lnTo>
                  <a:lnTo>
                    <a:pt x="2654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7107095" y="864564"/>
              <a:ext cx="230322" cy="19953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283905" y="3773645"/>
            <a:ext cx="7613015" cy="0"/>
          </a:xfrm>
          <a:custGeom>
            <a:avLst/>
            <a:gdLst/>
            <a:ahLst/>
            <a:cxnLst/>
            <a:rect l="l" t="t" r="r" b="b"/>
            <a:pathLst>
              <a:path w="7613015" h="0">
                <a:moveTo>
                  <a:pt x="0" y="0"/>
                </a:moveTo>
                <a:lnTo>
                  <a:pt x="761271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7985650" y="240926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39383" y="150344"/>
            <a:ext cx="7613015" cy="0"/>
          </a:xfrm>
          <a:custGeom>
            <a:avLst/>
            <a:gdLst/>
            <a:ahLst/>
            <a:cxnLst/>
            <a:rect l="l" t="t" r="r" b="b"/>
            <a:pathLst>
              <a:path w="7613015" h="0">
                <a:moveTo>
                  <a:pt x="7612710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50350" y="3728353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513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7941126" y="3728353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526" y="45288"/>
                </a:lnTo>
                <a:lnTo>
                  <a:pt x="44526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7941126" y="15034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526" y="45288"/>
                </a:moveTo>
                <a:lnTo>
                  <a:pt x="44526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50350" y="15034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513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zfalz_A7_6-seitig_PDF-Vorlage.indd</dc:title>
  <dcterms:created xsi:type="dcterms:W3CDTF">2020-10-02T08:28:09Z</dcterms:created>
  <dcterms:modified xsi:type="dcterms:W3CDTF">2020-10-02T08:28:09Z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