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9550400"/>
  <p:notesSz cx="20104100" cy="9550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2960624"/>
            <a:ext cx="17088486" cy="2005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5348224"/>
            <a:ext cx="14072870" cy="2387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196592"/>
            <a:ext cx="8745284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196592"/>
            <a:ext cx="8745284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9009" y="69010"/>
            <a:ext cx="19966305" cy="9406890"/>
          </a:xfrm>
          <a:custGeom>
            <a:avLst/>
            <a:gdLst/>
            <a:ahLst/>
            <a:cxnLst/>
            <a:rect l="l" t="t" r="r" b="b"/>
            <a:pathLst>
              <a:path w="19966305" h="9406890">
                <a:moveTo>
                  <a:pt x="0" y="9406642"/>
                </a:moveTo>
                <a:lnTo>
                  <a:pt x="19966023" y="9406642"/>
                </a:lnTo>
                <a:lnTo>
                  <a:pt x="19966023" y="0"/>
                </a:lnTo>
                <a:lnTo>
                  <a:pt x="0" y="0"/>
                </a:lnTo>
                <a:lnTo>
                  <a:pt x="0" y="9406642"/>
                </a:lnTo>
                <a:close/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382016"/>
            <a:ext cx="18093690" cy="1528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196592"/>
            <a:ext cx="18093690" cy="6303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8881872"/>
            <a:ext cx="6433312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8881872"/>
            <a:ext cx="4623943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8881872"/>
            <a:ext cx="4623943" cy="4775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10.png"/><Relationship Id="rId10" Type="http://schemas.openxmlformats.org/officeDocument/2006/relationships/image" Target="../media/image21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20" Type="http://schemas.openxmlformats.org/officeDocument/2006/relationships/image" Target="../media/image2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2432" y="250391"/>
            <a:ext cx="0" cy="9083675"/>
          </a:xfrm>
          <a:custGeom>
            <a:avLst/>
            <a:gdLst/>
            <a:ahLst/>
            <a:cxnLst/>
            <a:rect l="l" t="t" r="r" b="b"/>
            <a:pathLst>
              <a:path w="0" h="9083675">
                <a:moveTo>
                  <a:pt x="0" y="0"/>
                </a:moveTo>
                <a:lnTo>
                  <a:pt x="0" y="9083195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49593" y="9412229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07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9971616" y="211070"/>
            <a:ext cx="0" cy="9083675"/>
          </a:xfrm>
          <a:custGeom>
            <a:avLst/>
            <a:gdLst/>
            <a:ahLst/>
            <a:cxnLst/>
            <a:rect l="l" t="t" r="r" b="b"/>
            <a:pathLst>
              <a:path w="0" h="9083675">
                <a:moveTo>
                  <a:pt x="0" y="9083195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10536" y="132428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32432" y="9372909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9320"/>
                </a:lnTo>
                <a:lnTo>
                  <a:pt x="39052" y="3932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932560" y="9372909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9320"/>
                </a:moveTo>
                <a:lnTo>
                  <a:pt x="39052" y="39320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9932560" y="132431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39320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32432" y="132431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0"/>
                </a:moveTo>
                <a:lnTo>
                  <a:pt x="0" y="0"/>
                </a:lnTo>
                <a:lnTo>
                  <a:pt x="0" y="3932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6728082" y="0"/>
            <a:ext cx="0" cy="9544685"/>
          </a:xfrm>
          <a:custGeom>
            <a:avLst/>
            <a:gdLst/>
            <a:ahLst/>
            <a:cxnLst/>
            <a:rect l="l" t="t" r="r" b="b"/>
            <a:pathLst>
              <a:path w="0" h="9544685">
                <a:moveTo>
                  <a:pt x="0" y="0"/>
                </a:moveTo>
                <a:lnTo>
                  <a:pt x="0" y="9544662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13387151" y="0"/>
            <a:ext cx="0" cy="9544685"/>
          </a:xfrm>
          <a:custGeom>
            <a:avLst/>
            <a:gdLst/>
            <a:ahLst/>
            <a:cxnLst/>
            <a:rect l="l" t="t" r="r" b="b"/>
            <a:pathLst>
              <a:path w="0" h="9544685">
                <a:moveTo>
                  <a:pt x="0" y="0"/>
                </a:moveTo>
                <a:lnTo>
                  <a:pt x="0" y="9544662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11530" y="731547"/>
            <a:ext cx="255904" cy="243840"/>
          </a:xfrm>
          <a:custGeom>
            <a:avLst/>
            <a:gdLst/>
            <a:ahLst/>
            <a:cxnLst/>
            <a:rect l="l" t="t" r="r" b="b"/>
            <a:pathLst>
              <a:path w="255905" h="243840">
                <a:moveTo>
                  <a:pt x="167957" y="217385"/>
                </a:moveTo>
                <a:lnTo>
                  <a:pt x="38646" y="217385"/>
                </a:lnTo>
                <a:lnTo>
                  <a:pt x="166839" y="18580"/>
                </a:lnTo>
                <a:lnTo>
                  <a:pt x="166839" y="0"/>
                </a:lnTo>
                <a:lnTo>
                  <a:pt x="11518" y="0"/>
                </a:lnTo>
                <a:lnTo>
                  <a:pt x="11518" y="26390"/>
                </a:lnTo>
                <a:lnTo>
                  <a:pt x="127825" y="26390"/>
                </a:lnTo>
                <a:lnTo>
                  <a:pt x="0" y="225183"/>
                </a:lnTo>
                <a:lnTo>
                  <a:pt x="0" y="243763"/>
                </a:lnTo>
                <a:lnTo>
                  <a:pt x="167957" y="243763"/>
                </a:lnTo>
                <a:lnTo>
                  <a:pt x="167957" y="217385"/>
                </a:lnTo>
                <a:close/>
              </a:path>
              <a:path w="255905" h="243840">
                <a:moveTo>
                  <a:pt x="255498" y="138607"/>
                </a:moveTo>
                <a:lnTo>
                  <a:pt x="170040" y="138607"/>
                </a:lnTo>
                <a:lnTo>
                  <a:pt x="170040" y="162382"/>
                </a:lnTo>
                <a:lnTo>
                  <a:pt x="255498" y="162382"/>
                </a:lnTo>
                <a:lnTo>
                  <a:pt x="255498" y="1386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916307" y="732132"/>
            <a:ext cx="292768" cy="2476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4" name="object 14"/>
          <p:cNvGrpSpPr/>
          <p:nvPr/>
        </p:nvGrpSpPr>
        <p:grpSpPr>
          <a:xfrm>
            <a:off x="1260131" y="710739"/>
            <a:ext cx="214629" cy="269240"/>
            <a:chOff x="1260131" y="710739"/>
            <a:chExt cx="214629" cy="269240"/>
          </a:xfrm>
        </p:grpSpPr>
        <p:sp>
          <p:nvSpPr>
            <p:cNvPr id="15" name="object 15"/>
            <p:cNvSpPr/>
            <p:nvPr/>
          </p:nvSpPr>
          <p:spPr>
            <a:xfrm>
              <a:off x="1260131" y="710739"/>
              <a:ext cx="50165" cy="269240"/>
            </a:xfrm>
            <a:custGeom>
              <a:avLst/>
              <a:gdLst/>
              <a:ahLst/>
              <a:cxnLst/>
              <a:rect l="l" t="t" r="r" b="b"/>
              <a:pathLst>
                <a:path w="50165" h="269240">
                  <a:moveTo>
                    <a:pt x="30841" y="0"/>
                  </a:moveTo>
                  <a:lnTo>
                    <a:pt x="0" y="0"/>
                  </a:lnTo>
                  <a:lnTo>
                    <a:pt x="0" y="228150"/>
                  </a:lnTo>
                  <a:lnTo>
                    <a:pt x="1811" y="245510"/>
                  </a:lnTo>
                  <a:lnTo>
                    <a:pt x="7524" y="258341"/>
                  </a:lnTo>
                  <a:lnTo>
                    <a:pt x="17557" y="266295"/>
                  </a:lnTo>
                  <a:lnTo>
                    <a:pt x="32327" y="269024"/>
                  </a:lnTo>
                  <a:lnTo>
                    <a:pt x="40130" y="269024"/>
                  </a:lnTo>
                  <a:lnTo>
                    <a:pt x="45704" y="267909"/>
                  </a:lnTo>
                  <a:lnTo>
                    <a:pt x="50163" y="265680"/>
                  </a:lnTo>
                  <a:lnTo>
                    <a:pt x="46075" y="242642"/>
                  </a:lnTo>
                  <a:lnTo>
                    <a:pt x="43103" y="243385"/>
                  </a:lnTo>
                  <a:lnTo>
                    <a:pt x="34928" y="243385"/>
                  </a:lnTo>
                  <a:lnTo>
                    <a:pt x="30841" y="240041"/>
                  </a:lnTo>
                  <a:lnTo>
                    <a:pt x="308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337308" y="794716"/>
              <a:ext cx="137113" cy="1805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1575863" y="717427"/>
            <a:ext cx="1097915" cy="341630"/>
            <a:chOff x="1575863" y="717427"/>
            <a:chExt cx="1097915" cy="341630"/>
          </a:xfrm>
        </p:grpSpPr>
        <p:sp>
          <p:nvSpPr>
            <p:cNvPr id="18" name="object 18"/>
            <p:cNvSpPr/>
            <p:nvPr/>
          </p:nvSpPr>
          <p:spPr>
            <a:xfrm>
              <a:off x="1575863" y="733776"/>
              <a:ext cx="151976" cy="2459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765369" y="870147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30">
                  <a:moveTo>
                    <a:pt x="85463" y="0"/>
                  </a:moveTo>
                  <a:lnTo>
                    <a:pt x="0" y="0"/>
                  </a:lnTo>
                  <a:lnTo>
                    <a:pt x="0" y="23781"/>
                  </a:lnTo>
                  <a:lnTo>
                    <a:pt x="85463" y="23781"/>
                  </a:lnTo>
                  <a:lnTo>
                    <a:pt x="854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73759" y="790257"/>
              <a:ext cx="133397" cy="1895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034431" y="790257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223528" y="717427"/>
              <a:ext cx="41275" cy="258445"/>
            </a:xfrm>
            <a:custGeom>
              <a:avLst/>
              <a:gdLst/>
              <a:ahLst/>
              <a:cxnLst/>
              <a:rect l="l" t="t" r="r" b="b"/>
              <a:pathLst>
                <a:path w="41275" h="258444">
                  <a:moveTo>
                    <a:pt x="35671" y="77288"/>
                  </a:moveTo>
                  <a:lnTo>
                    <a:pt x="4830" y="77288"/>
                  </a:lnTo>
                  <a:lnTo>
                    <a:pt x="4830" y="257877"/>
                  </a:lnTo>
                  <a:lnTo>
                    <a:pt x="35671" y="257877"/>
                  </a:lnTo>
                  <a:lnTo>
                    <a:pt x="35671" y="77288"/>
                  </a:lnTo>
                  <a:close/>
                </a:path>
                <a:path w="41275" h="258444">
                  <a:moveTo>
                    <a:pt x="20436" y="0"/>
                  </a:moveTo>
                  <a:lnTo>
                    <a:pt x="12227" y="1463"/>
                  </a:lnTo>
                  <a:lnTo>
                    <a:pt x="5759" y="5573"/>
                  </a:lnTo>
                  <a:lnTo>
                    <a:pt x="1521" y="11913"/>
                  </a:lnTo>
                  <a:lnTo>
                    <a:pt x="0" y="20065"/>
                  </a:lnTo>
                  <a:lnTo>
                    <a:pt x="1521" y="28373"/>
                  </a:lnTo>
                  <a:lnTo>
                    <a:pt x="5759" y="34696"/>
                  </a:lnTo>
                  <a:lnTo>
                    <a:pt x="12227" y="38719"/>
                  </a:lnTo>
                  <a:lnTo>
                    <a:pt x="20436" y="40130"/>
                  </a:lnTo>
                  <a:lnTo>
                    <a:pt x="28646" y="38719"/>
                  </a:lnTo>
                  <a:lnTo>
                    <a:pt x="35114" y="34696"/>
                  </a:lnTo>
                  <a:lnTo>
                    <a:pt x="39352" y="28373"/>
                  </a:lnTo>
                  <a:lnTo>
                    <a:pt x="40873" y="20065"/>
                  </a:lnTo>
                  <a:lnTo>
                    <a:pt x="39352" y="11913"/>
                  </a:lnTo>
                  <a:lnTo>
                    <a:pt x="35114" y="5573"/>
                  </a:lnTo>
                  <a:lnTo>
                    <a:pt x="28646" y="1463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292865" y="736749"/>
              <a:ext cx="112588" cy="2430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432316" y="717438"/>
              <a:ext cx="241300" cy="341630"/>
            </a:xfrm>
            <a:custGeom>
              <a:avLst/>
              <a:gdLst/>
              <a:ahLst/>
              <a:cxnLst/>
              <a:rect l="l" t="t" r="r" b="b"/>
              <a:pathLst>
                <a:path w="241300" h="341630">
                  <a:moveTo>
                    <a:pt x="35674" y="77279"/>
                  </a:moveTo>
                  <a:lnTo>
                    <a:pt x="4826" y="77279"/>
                  </a:lnTo>
                  <a:lnTo>
                    <a:pt x="4826" y="257873"/>
                  </a:lnTo>
                  <a:lnTo>
                    <a:pt x="35674" y="257873"/>
                  </a:lnTo>
                  <a:lnTo>
                    <a:pt x="35674" y="77279"/>
                  </a:lnTo>
                  <a:close/>
                </a:path>
                <a:path w="241300" h="341630">
                  <a:moveTo>
                    <a:pt x="40868" y="20066"/>
                  </a:moveTo>
                  <a:lnTo>
                    <a:pt x="39344" y="11912"/>
                  </a:lnTo>
                  <a:lnTo>
                    <a:pt x="35115" y="5562"/>
                  </a:lnTo>
                  <a:lnTo>
                    <a:pt x="28638" y="1460"/>
                  </a:lnTo>
                  <a:lnTo>
                    <a:pt x="20434" y="0"/>
                  </a:lnTo>
                  <a:lnTo>
                    <a:pt x="12230" y="1460"/>
                  </a:lnTo>
                  <a:lnTo>
                    <a:pt x="5753" y="5562"/>
                  </a:lnTo>
                  <a:lnTo>
                    <a:pt x="1524" y="11912"/>
                  </a:lnTo>
                  <a:lnTo>
                    <a:pt x="0" y="20066"/>
                  </a:lnTo>
                  <a:lnTo>
                    <a:pt x="1524" y="28371"/>
                  </a:lnTo>
                  <a:lnTo>
                    <a:pt x="5753" y="34696"/>
                  </a:lnTo>
                  <a:lnTo>
                    <a:pt x="12230" y="38709"/>
                  </a:lnTo>
                  <a:lnTo>
                    <a:pt x="20434" y="40132"/>
                  </a:lnTo>
                  <a:lnTo>
                    <a:pt x="28638" y="38709"/>
                  </a:lnTo>
                  <a:lnTo>
                    <a:pt x="35115" y="34696"/>
                  </a:lnTo>
                  <a:lnTo>
                    <a:pt x="39344" y="28371"/>
                  </a:lnTo>
                  <a:lnTo>
                    <a:pt x="40868" y="20066"/>
                  </a:lnTo>
                  <a:close/>
                </a:path>
                <a:path w="241300" h="341630">
                  <a:moveTo>
                    <a:pt x="240969" y="278307"/>
                  </a:moveTo>
                  <a:lnTo>
                    <a:pt x="237007" y="259029"/>
                  </a:lnTo>
                  <a:lnTo>
                    <a:pt x="235978" y="257873"/>
                  </a:lnTo>
                  <a:lnTo>
                    <a:pt x="225132" y="245605"/>
                  </a:lnTo>
                  <a:lnTo>
                    <a:pt x="210870" y="239941"/>
                  </a:lnTo>
                  <a:lnTo>
                    <a:pt x="210870" y="283133"/>
                  </a:lnTo>
                  <a:lnTo>
                    <a:pt x="206794" y="296672"/>
                  </a:lnTo>
                  <a:lnTo>
                    <a:pt x="195262" y="308317"/>
                  </a:lnTo>
                  <a:lnTo>
                    <a:pt x="177317" y="316471"/>
                  </a:lnTo>
                  <a:lnTo>
                    <a:pt x="154012" y="319557"/>
                  </a:lnTo>
                  <a:lnTo>
                    <a:pt x="132041" y="317398"/>
                  </a:lnTo>
                  <a:lnTo>
                    <a:pt x="115557" y="311188"/>
                  </a:lnTo>
                  <a:lnTo>
                    <a:pt x="105206" y="301371"/>
                  </a:lnTo>
                  <a:lnTo>
                    <a:pt x="101625" y="288340"/>
                  </a:lnTo>
                  <a:lnTo>
                    <a:pt x="102692" y="280492"/>
                  </a:lnTo>
                  <a:lnTo>
                    <a:pt x="106032" y="272694"/>
                  </a:lnTo>
                  <a:lnTo>
                    <a:pt x="111810" y="265087"/>
                  </a:lnTo>
                  <a:lnTo>
                    <a:pt x="120205" y="257873"/>
                  </a:lnTo>
                  <a:lnTo>
                    <a:pt x="128003" y="260096"/>
                  </a:lnTo>
                  <a:lnTo>
                    <a:pt x="136550" y="260845"/>
                  </a:lnTo>
                  <a:lnTo>
                    <a:pt x="174459" y="260845"/>
                  </a:lnTo>
                  <a:lnTo>
                    <a:pt x="190182" y="261975"/>
                  </a:lnTo>
                  <a:lnTo>
                    <a:pt x="201574" y="265722"/>
                  </a:lnTo>
                  <a:lnTo>
                    <a:pt x="208521" y="272605"/>
                  </a:lnTo>
                  <a:lnTo>
                    <a:pt x="210870" y="283133"/>
                  </a:lnTo>
                  <a:lnTo>
                    <a:pt x="210870" y="239941"/>
                  </a:lnTo>
                  <a:lnTo>
                    <a:pt x="205384" y="237756"/>
                  </a:lnTo>
                  <a:lnTo>
                    <a:pt x="177800" y="235204"/>
                  </a:lnTo>
                  <a:lnTo>
                    <a:pt x="142875" y="235204"/>
                  </a:lnTo>
                  <a:lnTo>
                    <a:pt x="127749" y="233756"/>
                  </a:lnTo>
                  <a:lnTo>
                    <a:pt x="118021" y="229730"/>
                  </a:lnTo>
                  <a:lnTo>
                    <a:pt x="112826" y="223608"/>
                  </a:lnTo>
                  <a:lnTo>
                    <a:pt x="111290" y="215887"/>
                  </a:lnTo>
                  <a:lnTo>
                    <a:pt x="111290" y="205854"/>
                  </a:lnTo>
                  <a:lnTo>
                    <a:pt x="116116" y="199910"/>
                  </a:lnTo>
                  <a:lnTo>
                    <a:pt x="122809" y="194335"/>
                  </a:lnTo>
                  <a:lnTo>
                    <a:pt x="129184" y="197040"/>
                  </a:lnTo>
                  <a:lnTo>
                    <a:pt x="135902" y="199021"/>
                  </a:lnTo>
                  <a:lnTo>
                    <a:pt x="142760" y="200240"/>
                  </a:lnTo>
                  <a:lnTo>
                    <a:pt x="149555" y="200647"/>
                  </a:lnTo>
                  <a:lnTo>
                    <a:pt x="175412" y="196265"/>
                  </a:lnTo>
                  <a:lnTo>
                    <a:pt x="210540" y="163969"/>
                  </a:lnTo>
                  <a:lnTo>
                    <a:pt x="215696" y="137845"/>
                  </a:lnTo>
                  <a:lnTo>
                    <a:pt x="214642" y="126822"/>
                  </a:lnTo>
                  <a:lnTo>
                    <a:pt x="211658" y="116814"/>
                  </a:lnTo>
                  <a:lnTo>
                    <a:pt x="207073" y="108115"/>
                  </a:lnTo>
                  <a:lnTo>
                    <a:pt x="201206" y="101066"/>
                  </a:lnTo>
                  <a:lnTo>
                    <a:pt x="237998" y="101066"/>
                  </a:lnTo>
                  <a:lnTo>
                    <a:pt x="237998" y="95123"/>
                  </a:lnTo>
                  <a:lnTo>
                    <a:pt x="237998" y="77279"/>
                  </a:lnTo>
                  <a:lnTo>
                    <a:pt x="187833" y="77279"/>
                  </a:lnTo>
                  <a:lnTo>
                    <a:pt x="187833" y="137109"/>
                  </a:lnTo>
                  <a:lnTo>
                    <a:pt x="184772" y="154914"/>
                  </a:lnTo>
                  <a:lnTo>
                    <a:pt x="176491" y="168363"/>
                  </a:lnTo>
                  <a:lnTo>
                    <a:pt x="164312" y="176872"/>
                  </a:lnTo>
                  <a:lnTo>
                    <a:pt x="149555" y="179844"/>
                  </a:lnTo>
                  <a:lnTo>
                    <a:pt x="134797" y="176872"/>
                  </a:lnTo>
                  <a:lnTo>
                    <a:pt x="122618" y="168363"/>
                  </a:lnTo>
                  <a:lnTo>
                    <a:pt x="114338" y="154914"/>
                  </a:lnTo>
                  <a:lnTo>
                    <a:pt x="111290" y="137109"/>
                  </a:lnTo>
                  <a:lnTo>
                    <a:pt x="114287" y="119418"/>
                  </a:lnTo>
                  <a:lnTo>
                    <a:pt x="149555" y="95123"/>
                  </a:lnTo>
                  <a:lnTo>
                    <a:pt x="184835" y="119570"/>
                  </a:lnTo>
                  <a:lnTo>
                    <a:pt x="187833" y="137109"/>
                  </a:lnTo>
                  <a:lnTo>
                    <a:pt x="187833" y="77279"/>
                  </a:lnTo>
                  <a:lnTo>
                    <a:pt x="175196" y="77279"/>
                  </a:lnTo>
                  <a:lnTo>
                    <a:pt x="169786" y="75488"/>
                  </a:lnTo>
                  <a:lnTo>
                    <a:pt x="163626" y="74079"/>
                  </a:lnTo>
                  <a:lnTo>
                    <a:pt x="156857" y="73152"/>
                  </a:lnTo>
                  <a:lnTo>
                    <a:pt x="149555" y="72821"/>
                  </a:lnTo>
                  <a:lnTo>
                    <a:pt x="123418" y="77330"/>
                  </a:lnTo>
                  <a:lnTo>
                    <a:pt x="101765" y="90195"/>
                  </a:lnTo>
                  <a:lnTo>
                    <a:pt x="87007" y="110451"/>
                  </a:lnTo>
                  <a:lnTo>
                    <a:pt x="81559" y="137109"/>
                  </a:lnTo>
                  <a:lnTo>
                    <a:pt x="83540" y="152450"/>
                  </a:lnTo>
                  <a:lnTo>
                    <a:pt x="88811" y="165900"/>
                  </a:lnTo>
                  <a:lnTo>
                    <a:pt x="96291" y="177139"/>
                  </a:lnTo>
                  <a:lnTo>
                    <a:pt x="104965" y="185788"/>
                  </a:lnTo>
                  <a:lnTo>
                    <a:pt x="104965" y="187274"/>
                  </a:lnTo>
                  <a:lnTo>
                    <a:pt x="97967" y="193014"/>
                  </a:lnTo>
                  <a:lnTo>
                    <a:pt x="91643" y="200647"/>
                  </a:lnTo>
                  <a:lnTo>
                    <a:pt x="87045" y="209943"/>
                  </a:lnTo>
                  <a:lnTo>
                    <a:pt x="85280" y="220713"/>
                  </a:lnTo>
                  <a:lnTo>
                    <a:pt x="86512" y="230479"/>
                  </a:lnTo>
                  <a:lnTo>
                    <a:pt x="89916" y="238594"/>
                  </a:lnTo>
                  <a:lnTo>
                    <a:pt x="94996" y="245122"/>
                  </a:lnTo>
                  <a:lnTo>
                    <a:pt x="101257" y="250063"/>
                  </a:lnTo>
                  <a:lnTo>
                    <a:pt x="101257" y="251548"/>
                  </a:lnTo>
                  <a:lnTo>
                    <a:pt x="90233" y="260502"/>
                  </a:lnTo>
                  <a:lnTo>
                    <a:pt x="81927" y="270459"/>
                  </a:lnTo>
                  <a:lnTo>
                    <a:pt x="76695" y="281178"/>
                  </a:lnTo>
                  <a:lnTo>
                    <a:pt x="74866" y="292430"/>
                  </a:lnTo>
                  <a:lnTo>
                    <a:pt x="80327" y="313207"/>
                  </a:lnTo>
                  <a:lnTo>
                    <a:pt x="95631" y="328472"/>
                  </a:lnTo>
                  <a:lnTo>
                    <a:pt x="119227" y="337883"/>
                  </a:lnTo>
                  <a:lnTo>
                    <a:pt x="149555" y="341109"/>
                  </a:lnTo>
                  <a:lnTo>
                    <a:pt x="187515" y="336054"/>
                  </a:lnTo>
                  <a:lnTo>
                    <a:pt x="216306" y="322389"/>
                  </a:lnTo>
                  <a:lnTo>
                    <a:pt x="218897" y="319557"/>
                  </a:lnTo>
                  <a:lnTo>
                    <a:pt x="234569" y="302387"/>
                  </a:lnTo>
                  <a:lnTo>
                    <a:pt x="240969" y="2783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" name="object 25"/>
          <p:cNvGrpSpPr/>
          <p:nvPr/>
        </p:nvGrpSpPr>
        <p:grpSpPr>
          <a:xfrm>
            <a:off x="595930" y="1160351"/>
            <a:ext cx="455295" cy="307340"/>
            <a:chOff x="595930" y="1160351"/>
            <a:chExt cx="455295" cy="307340"/>
          </a:xfrm>
        </p:grpSpPr>
        <p:sp>
          <p:nvSpPr>
            <p:cNvPr id="26" name="object 26"/>
            <p:cNvSpPr/>
            <p:nvPr/>
          </p:nvSpPr>
          <p:spPr>
            <a:xfrm>
              <a:off x="595930" y="1160351"/>
              <a:ext cx="378083" cy="2437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994451" y="1361377"/>
              <a:ext cx="56515" cy="106045"/>
            </a:xfrm>
            <a:custGeom>
              <a:avLst/>
              <a:gdLst/>
              <a:ahLst/>
              <a:cxnLst/>
              <a:rect l="l" t="t" r="r" b="b"/>
              <a:pathLst>
                <a:path w="56515" h="106044">
                  <a:moveTo>
                    <a:pt x="30469" y="0"/>
                  </a:moveTo>
                  <a:lnTo>
                    <a:pt x="21754" y="1486"/>
                  </a:lnTo>
                  <a:lnTo>
                    <a:pt x="14538" y="5759"/>
                  </a:lnTo>
                  <a:lnTo>
                    <a:pt x="9620" y="12540"/>
                  </a:lnTo>
                  <a:lnTo>
                    <a:pt x="7803" y="21551"/>
                  </a:lnTo>
                  <a:lnTo>
                    <a:pt x="9556" y="30876"/>
                  </a:lnTo>
                  <a:lnTo>
                    <a:pt x="14305" y="37622"/>
                  </a:lnTo>
                  <a:lnTo>
                    <a:pt x="21284" y="41721"/>
                  </a:lnTo>
                  <a:lnTo>
                    <a:pt x="29726" y="43103"/>
                  </a:lnTo>
                  <a:lnTo>
                    <a:pt x="32327" y="43103"/>
                  </a:lnTo>
                  <a:lnTo>
                    <a:pt x="33813" y="42731"/>
                  </a:lnTo>
                  <a:lnTo>
                    <a:pt x="31508" y="56817"/>
                  </a:lnTo>
                  <a:lnTo>
                    <a:pt x="24849" y="69299"/>
                  </a:lnTo>
                  <a:lnTo>
                    <a:pt x="14218" y="79831"/>
                  </a:lnTo>
                  <a:lnTo>
                    <a:pt x="0" y="88064"/>
                  </a:lnTo>
                  <a:lnTo>
                    <a:pt x="7431" y="105900"/>
                  </a:lnTo>
                  <a:lnTo>
                    <a:pt x="27949" y="94364"/>
                  </a:lnTo>
                  <a:lnTo>
                    <a:pt x="43382" y="78542"/>
                  </a:lnTo>
                  <a:lnTo>
                    <a:pt x="53101" y="59029"/>
                  </a:lnTo>
                  <a:lnTo>
                    <a:pt x="56480" y="36414"/>
                  </a:lnTo>
                  <a:lnTo>
                    <a:pt x="54715" y="21162"/>
                  </a:lnTo>
                  <a:lnTo>
                    <a:pt x="49606" y="9707"/>
                  </a:lnTo>
                  <a:lnTo>
                    <a:pt x="41431" y="2502"/>
                  </a:lnTo>
                  <a:lnTo>
                    <a:pt x="304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1145312" y="1160351"/>
            <a:ext cx="368935" cy="248285"/>
            <a:chOff x="1145312" y="1160351"/>
            <a:chExt cx="368935" cy="248285"/>
          </a:xfrm>
        </p:grpSpPr>
        <p:sp>
          <p:nvSpPr>
            <p:cNvPr id="29" name="object 29"/>
            <p:cNvSpPr/>
            <p:nvPr/>
          </p:nvSpPr>
          <p:spPr>
            <a:xfrm>
              <a:off x="1145312" y="1160351"/>
              <a:ext cx="199910" cy="24375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370342" y="1223520"/>
              <a:ext cx="143801" cy="1850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1567874" y="1135827"/>
            <a:ext cx="539750" cy="273050"/>
            <a:chOff x="1567874" y="1135827"/>
            <a:chExt cx="539750" cy="273050"/>
          </a:xfrm>
        </p:grpSpPr>
        <p:sp>
          <p:nvSpPr>
            <p:cNvPr id="32" name="object 32"/>
            <p:cNvSpPr/>
            <p:nvPr/>
          </p:nvSpPr>
          <p:spPr>
            <a:xfrm>
              <a:off x="1567874" y="1135827"/>
              <a:ext cx="173355" cy="273050"/>
            </a:xfrm>
            <a:custGeom>
              <a:avLst/>
              <a:gdLst/>
              <a:ahLst/>
              <a:cxnLst/>
              <a:rect l="l" t="t" r="r" b="b"/>
              <a:pathLst>
                <a:path w="173355" h="273050">
                  <a:moveTo>
                    <a:pt x="76545" y="0"/>
                  </a:moveTo>
                  <a:lnTo>
                    <a:pt x="44363" y="5486"/>
                  </a:lnTo>
                  <a:lnTo>
                    <a:pt x="20297" y="21040"/>
                  </a:lnTo>
                  <a:lnTo>
                    <a:pt x="5219" y="45303"/>
                  </a:lnTo>
                  <a:lnTo>
                    <a:pt x="0" y="76917"/>
                  </a:lnTo>
                  <a:lnTo>
                    <a:pt x="0" y="268281"/>
                  </a:lnTo>
                  <a:lnTo>
                    <a:pt x="30469" y="268281"/>
                  </a:lnTo>
                  <a:lnTo>
                    <a:pt x="30469" y="82862"/>
                  </a:lnTo>
                  <a:lnTo>
                    <a:pt x="33744" y="57658"/>
                  </a:lnTo>
                  <a:lnTo>
                    <a:pt x="43010" y="39526"/>
                  </a:lnTo>
                  <a:lnTo>
                    <a:pt x="57432" y="28571"/>
                  </a:lnTo>
                  <a:lnTo>
                    <a:pt x="76174" y="24895"/>
                  </a:lnTo>
                  <a:lnTo>
                    <a:pt x="90665" y="27392"/>
                  </a:lnTo>
                  <a:lnTo>
                    <a:pt x="101534" y="34278"/>
                  </a:lnTo>
                  <a:lnTo>
                    <a:pt x="108362" y="44647"/>
                  </a:lnTo>
                  <a:lnTo>
                    <a:pt x="110731" y="57594"/>
                  </a:lnTo>
                  <a:lnTo>
                    <a:pt x="105157" y="77846"/>
                  </a:lnTo>
                  <a:lnTo>
                    <a:pt x="92895" y="94474"/>
                  </a:lnTo>
                  <a:lnTo>
                    <a:pt x="80633" y="111520"/>
                  </a:lnTo>
                  <a:lnTo>
                    <a:pt x="75059" y="133025"/>
                  </a:lnTo>
                  <a:lnTo>
                    <a:pt x="85800" y="162224"/>
                  </a:lnTo>
                  <a:lnTo>
                    <a:pt x="109430" y="179334"/>
                  </a:lnTo>
                  <a:lnTo>
                    <a:pt x="133060" y="194841"/>
                  </a:lnTo>
                  <a:lnTo>
                    <a:pt x="143801" y="219232"/>
                  </a:lnTo>
                  <a:lnTo>
                    <a:pt x="141798" y="230403"/>
                  </a:lnTo>
                  <a:lnTo>
                    <a:pt x="135859" y="239762"/>
                  </a:lnTo>
                  <a:lnTo>
                    <a:pt x="126087" y="246195"/>
                  </a:lnTo>
                  <a:lnTo>
                    <a:pt x="112588" y="248587"/>
                  </a:lnTo>
                  <a:lnTo>
                    <a:pt x="102306" y="247780"/>
                  </a:lnTo>
                  <a:lnTo>
                    <a:pt x="92477" y="245196"/>
                  </a:lnTo>
                  <a:lnTo>
                    <a:pt x="82856" y="240592"/>
                  </a:lnTo>
                  <a:lnTo>
                    <a:pt x="73201" y="233724"/>
                  </a:lnTo>
                  <a:lnTo>
                    <a:pt x="60939" y="254532"/>
                  </a:lnTo>
                  <a:lnTo>
                    <a:pt x="72736" y="262550"/>
                  </a:lnTo>
                  <a:lnTo>
                    <a:pt x="85370" y="268234"/>
                  </a:lnTo>
                  <a:lnTo>
                    <a:pt x="98979" y="271619"/>
                  </a:lnTo>
                  <a:lnTo>
                    <a:pt x="113703" y="272740"/>
                  </a:lnTo>
                  <a:lnTo>
                    <a:pt x="138355" y="268478"/>
                  </a:lnTo>
                  <a:lnTo>
                    <a:pt x="157085" y="256762"/>
                  </a:lnTo>
                  <a:lnTo>
                    <a:pt x="168987" y="239193"/>
                  </a:lnTo>
                  <a:lnTo>
                    <a:pt x="173156" y="217374"/>
                  </a:lnTo>
                  <a:lnTo>
                    <a:pt x="162415" y="183288"/>
                  </a:lnTo>
                  <a:lnTo>
                    <a:pt x="138785" y="164285"/>
                  </a:lnTo>
                  <a:lnTo>
                    <a:pt x="115155" y="149810"/>
                  </a:lnTo>
                  <a:lnTo>
                    <a:pt x="104414" y="129310"/>
                  </a:lnTo>
                  <a:lnTo>
                    <a:pt x="110162" y="111990"/>
                  </a:lnTo>
                  <a:lnTo>
                    <a:pt x="122807" y="96100"/>
                  </a:lnTo>
                  <a:lnTo>
                    <a:pt x="135452" y="78049"/>
                  </a:lnTo>
                  <a:lnTo>
                    <a:pt x="141200" y="54250"/>
                  </a:lnTo>
                  <a:lnTo>
                    <a:pt x="136794" y="33390"/>
                  </a:lnTo>
                  <a:lnTo>
                    <a:pt x="124061" y="16117"/>
                  </a:lnTo>
                  <a:lnTo>
                    <a:pt x="103734" y="4348"/>
                  </a:lnTo>
                  <a:lnTo>
                    <a:pt x="765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768156" y="1219061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962344" y="1219061"/>
              <a:ext cx="144916" cy="18504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522504" y="1681845"/>
            <a:ext cx="264160" cy="153670"/>
            <a:chOff x="1522504" y="1681845"/>
            <a:chExt cx="264160" cy="153670"/>
          </a:xfrm>
        </p:grpSpPr>
        <p:sp>
          <p:nvSpPr>
            <p:cNvPr id="36" name="object 36"/>
            <p:cNvSpPr/>
            <p:nvPr/>
          </p:nvSpPr>
          <p:spPr>
            <a:xfrm>
              <a:off x="1522504" y="1690111"/>
              <a:ext cx="103100" cy="14268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50119" y="1681845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696449" y="1724478"/>
              <a:ext cx="89832" cy="11093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857408" y="1681845"/>
            <a:ext cx="511809" cy="153670"/>
            <a:chOff x="1857408" y="1681845"/>
            <a:chExt cx="511809" cy="153670"/>
          </a:xfrm>
        </p:grpSpPr>
        <p:sp>
          <p:nvSpPr>
            <p:cNvPr id="40" name="object 40"/>
            <p:cNvSpPr/>
            <p:nvPr/>
          </p:nvSpPr>
          <p:spPr>
            <a:xfrm>
              <a:off x="1857408" y="1681845"/>
              <a:ext cx="123264" cy="1513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010036" y="1724478"/>
              <a:ext cx="84829" cy="10832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123273" y="1681845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169603" y="1724478"/>
              <a:ext cx="89832" cy="11093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284188" y="1724478"/>
              <a:ext cx="84829" cy="10832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5" name="object 45"/>
          <p:cNvGrpSpPr/>
          <p:nvPr/>
        </p:nvGrpSpPr>
        <p:grpSpPr>
          <a:xfrm>
            <a:off x="593075" y="1675320"/>
            <a:ext cx="2517775" cy="436880"/>
            <a:chOff x="593075" y="1675320"/>
            <a:chExt cx="2517775" cy="436880"/>
          </a:xfrm>
        </p:grpSpPr>
        <p:sp>
          <p:nvSpPr>
            <p:cNvPr id="46" name="object 46"/>
            <p:cNvSpPr/>
            <p:nvPr/>
          </p:nvSpPr>
          <p:spPr>
            <a:xfrm>
              <a:off x="2439057" y="1677930"/>
              <a:ext cx="92660" cy="157478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563212" y="1683368"/>
              <a:ext cx="84177" cy="15204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2679821" y="1675320"/>
              <a:ext cx="225103" cy="160088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2929677" y="1724478"/>
              <a:ext cx="84829" cy="10832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593075" y="1680758"/>
              <a:ext cx="2517419" cy="43085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/>
          <p:cNvSpPr/>
          <p:nvPr/>
        </p:nvSpPr>
        <p:spPr>
          <a:xfrm>
            <a:off x="15711704" y="1664312"/>
            <a:ext cx="264160" cy="359410"/>
          </a:xfrm>
          <a:custGeom>
            <a:avLst/>
            <a:gdLst/>
            <a:ahLst/>
            <a:cxnLst/>
            <a:rect l="l" t="t" r="r" b="b"/>
            <a:pathLst>
              <a:path w="264159" h="359410">
                <a:moveTo>
                  <a:pt x="263766" y="0"/>
                </a:moveTo>
                <a:lnTo>
                  <a:pt x="0" y="0"/>
                </a:lnTo>
                <a:lnTo>
                  <a:pt x="0" y="38100"/>
                </a:lnTo>
                <a:lnTo>
                  <a:pt x="108585" y="38100"/>
                </a:lnTo>
                <a:lnTo>
                  <a:pt x="108585" y="359410"/>
                </a:lnTo>
                <a:lnTo>
                  <a:pt x="154647" y="359410"/>
                </a:lnTo>
                <a:lnTo>
                  <a:pt x="154647" y="38100"/>
                </a:lnTo>
                <a:lnTo>
                  <a:pt x="263766" y="38100"/>
                </a:lnTo>
                <a:lnTo>
                  <a:pt x="26376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6021812" y="1642925"/>
            <a:ext cx="509270" cy="387350"/>
          </a:xfrm>
          <a:custGeom>
            <a:avLst/>
            <a:gdLst/>
            <a:ahLst/>
            <a:cxnLst/>
            <a:rect l="l" t="t" r="r" b="b"/>
            <a:pathLst>
              <a:path w="509269" h="387350">
                <a:moveTo>
                  <a:pt x="52641" y="114058"/>
                </a:moveTo>
                <a:lnTo>
                  <a:pt x="7124" y="114058"/>
                </a:lnTo>
                <a:lnTo>
                  <a:pt x="7124" y="380568"/>
                </a:lnTo>
                <a:lnTo>
                  <a:pt x="52641" y="380568"/>
                </a:lnTo>
                <a:lnTo>
                  <a:pt x="52641" y="114058"/>
                </a:lnTo>
                <a:close/>
              </a:path>
              <a:path w="509269" h="387350">
                <a:moveTo>
                  <a:pt x="60325" y="29603"/>
                </a:moveTo>
                <a:lnTo>
                  <a:pt x="58077" y="17576"/>
                </a:lnTo>
                <a:lnTo>
                  <a:pt x="51816" y="8216"/>
                </a:lnTo>
                <a:lnTo>
                  <a:pt x="42278" y="2159"/>
                </a:lnTo>
                <a:lnTo>
                  <a:pt x="30162" y="0"/>
                </a:lnTo>
                <a:lnTo>
                  <a:pt x="18046" y="2159"/>
                </a:lnTo>
                <a:lnTo>
                  <a:pt x="8496" y="8216"/>
                </a:lnTo>
                <a:lnTo>
                  <a:pt x="2247" y="17576"/>
                </a:lnTo>
                <a:lnTo>
                  <a:pt x="0" y="29603"/>
                </a:lnTo>
                <a:lnTo>
                  <a:pt x="2247" y="41871"/>
                </a:lnTo>
                <a:lnTo>
                  <a:pt x="8496" y="51193"/>
                </a:lnTo>
                <a:lnTo>
                  <a:pt x="18046" y="57137"/>
                </a:lnTo>
                <a:lnTo>
                  <a:pt x="30162" y="59220"/>
                </a:lnTo>
                <a:lnTo>
                  <a:pt x="42278" y="57137"/>
                </a:lnTo>
                <a:lnTo>
                  <a:pt x="51816" y="51193"/>
                </a:lnTo>
                <a:lnTo>
                  <a:pt x="58077" y="41871"/>
                </a:lnTo>
                <a:lnTo>
                  <a:pt x="60325" y="29603"/>
                </a:lnTo>
                <a:close/>
              </a:path>
              <a:path w="509269" h="387350">
                <a:moveTo>
                  <a:pt x="265734" y="375627"/>
                </a:moveTo>
                <a:lnTo>
                  <a:pt x="256413" y="343281"/>
                </a:lnTo>
                <a:lnTo>
                  <a:pt x="248373" y="346392"/>
                </a:lnTo>
                <a:lnTo>
                  <a:pt x="240652" y="348411"/>
                </a:lnTo>
                <a:lnTo>
                  <a:pt x="233133" y="349516"/>
                </a:lnTo>
                <a:lnTo>
                  <a:pt x="225704" y="349859"/>
                </a:lnTo>
                <a:lnTo>
                  <a:pt x="206552" y="346443"/>
                </a:lnTo>
                <a:lnTo>
                  <a:pt x="193827" y="336486"/>
                </a:lnTo>
                <a:lnTo>
                  <a:pt x="186766" y="320471"/>
                </a:lnTo>
                <a:lnTo>
                  <a:pt x="184581" y="298856"/>
                </a:lnTo>
                <a:lnTo>
                  <a:pt x="184581" y="150799"/>
                </a:lnTo>
                <a:lnTo>
                  <a:pt x="256959" y="150799"/>
                </a:lnTo>
                <a:lnTo>
                  <a:pt x="256959" y="114058"/>
                </a:lnTo>
                <a:lnTo>
                  <a:pt x="184581" y="114058"/>
                </a:lnTo>
                <a:lnTo>
                  <a:pt x="184581" y="28511"/>
                </a:lnTo>
                <a:lnTo>
                  <a:pt x="146735" y="28511"/>
                </a:lnTo>
                <a:lnTo>
                  <a:pt x="141262" y="114058"/>
                </a:lnTo>
                <a:lnTo>
                  <a:pt x="99580" y="116801"/>
                </a:lnTo>
                <a:lnTo>
                  <a:pt x="99580" y="150799"/>
                </a:lnTo>
                <a:lnTo>
                  <a:pt x="139065" y="150799"/>
                </a:lnTo>
                <a:lnTo>
                  <a:pt x="139065" y="297764"/>
                </a:lnTo>
                <a:lnTo>
                  <a:pt x="142951" y="334162"/>
                </a:lnTo>
                <a:lnTo>
                  <a:pt x="155790" y="362394"/>
                </a:lnTo>
                <a:lnTo>
                  <a:pt x="179324" y="380657"/>
                </a:lnTo>
                <a:lnTo>
                  <a:pt x="215290" y="387146"/>
                </a:lnTo>
                <a:lnTo>
                  <a:pt x="228803" y="386270"/>
                </a:lnTo>
                <a:lnTo>
                  <a:pt x="241947" y="383857"/>
                </a:lnTo>
                <a:lnTo>
                  <a:pt x="254381" y="380199"/>
                </a:lnTo>
                <a:lnTo>
                  <a:pt x="265734" y="375627"/>
                </a:lnTo>
                <a:close/>
              </a:path>
              <a:path w="509269" h="387350">
                <a:moveTo>
                  <a:pt x="509219" y="232498"/>
                </a:moveTo>
                <a:lnTo>
                  <a:pt x="508088" y="224282"/>
                </a:lnTo>
                <a:lnTo>
                  <a:pt x="502069" y="180581"/>
                </a:lnTo>
                <a:lnTo>
                  <a:pt x="482549" y="143662"/>
                </a:lnTo>
                <a:lnTo>
                  <a:pt x="481253" y="141198"/>
                </a:lnTo>
                <a:lnTo>
                  <a:pt x="468642" y="131826"/>
                </a:lnTo>
                <a:lnTo>
                  <a:pt x="468642" y="224282"/>
                </a:lnTo>
                <a:lnTo>
                  <a:pt x="327710" y="224282"/>
                </a:lnTo>
                <a:lnTo>
                  <a:pt x="336600" y="190169"/>
                </a:lnTo>
                <a:lnTo>
                  <a:pt x="353618" y="164846"/>
                </a:lnTo>
                <a:lnTo>
                  <a:pt x="376593" y="149098"/>
                </a:lnTo>
                <a:lnTo>
                  <a:pt x="403377" y="143662"/>
                </a:lnTo>
                <a:lnTo>
                  <a:pt x="430695" y="148856"/>
                </a:lnTo>
                <a:lnTo>
                  <a:pt x="451231" y="164236"/>
                </a:lnTo>
                <a:lnTo>
                  <a:pt x="464146" y="189471"/>
                </a:lnTo>
                <a:lnTo>
                  <a:pt x="468642" y="224282"/>
                </a:lnTo>
                <a:lnTo>
                  <a:pt x="468642" y="131826"/>
                </a:lnTo>
                <a:lnTo>
                  <a:pt x="447675" y="116217"/>
                </a:lnTo>
                <a:lnTo>
                  <a:pt x="402285" y="107480"/>
                </a:lnTo>
                <a:lnTo>
                  <a:pt x="357924" y="117144"/>
                </a:lnTo>
                <a:lnTo>
                  <a:pt x="319684" y="144907"/>
                </a:lnTo>
                <a:lnTo>
                  <a:pt x="292862" y="188912"/>
                </a:lnTo>
                <a:lnTo>
                  <a:pt x="282740" y="247307"/>
                </a:lnTo>
                <a:lnTo>
                  <a:pt x="289128" y="295757"/>
                </a:lnTo>
                <a:lnTo>
                  <a:pt x="306984" y="334670"/>
                </a:lnTo>
                <a:lnTo>
                  <a:pt x="334378" y="363347"/>
                </a:lnTo>
                <a:lnTo>
                  <a:pt x="369354" y="381076"/>
                </a:lnTo>
                <a:lnTo>
                  <a:pt x="409956" y="387146"/>
                </a:lnTo>
                <a:lnTo>
                  <a:pt x="436016" y="385178"/>
                </a:lnTo>
                <a:lnTo>
                  <a:pt x="459244" y="379603"/>
                </a:lnTo>
                <a:lnTo>
                  <a:pt x="479907" y="370954"/>
                </a:lnTo>
                <a:lnTo>
                  <a:pt x="498246" y="359727"/>
                </a:lnTo>
                <a:lnTo>
                  <a:pt x="493153" y="350405"/>
                </a:lnTo>
                <a:lnTo>
                  <a:pt x="482346" y="330657"/>
                </a:lnTo>
                <a:lnTo>
                  <a:pt x="467652" y="339064"/>
                </a:lnTo>
                <a:lnTo>
                  <a:pt x="451573" y="345262"/>
                </a:lnTo>
                <a:lnTo>
                  <a:pt x="434149" y="349097"/>
                </a:lnTo>
                <a:lnTo>
                  <a:pt x="415442" y="350405"/>
                </a:lnTo>
                <a:lnTo>
                  <a:pt x="380987" y="343890"/>
                </a:lnTo>
                <a:lnTo>
                  <a:pt x="354101" y="325450"/>
                </a:lnTo>
                <a:lnTo>
                  <a:pt x="335940" y="296735"/>
                </a:lnTo>
                <a:lnTo>
                  <a:pt x="327710" y="259372"/>
                </a:lnTo>
                <a:lnTo>
                  <a:pt x="507022" y="259372"/>
                </a:lnTo>
                <a:lnTo>
                  <a:pt x="508063" y="252857"/>
                </a:lnTo>
                <a:lnTo>
                  <a:pt x="508736" y="246354"/>
                </a:lnTo>
                <a:lnTo>
                  <a:pt x="509104" y="239636"/>
                </a:lnTo>
                <a:lnTo>
                  <a:pt x="509219" y="23249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6588447" y="1633044"/>
            <a:ext cx="569595" cy="397510"/>
          </a:xfrm>
          <a:custGeom>
            <a:avLst/>
            <a:gdLst/>
            <a:ahLst/>
            <a:cxnLst/>
            <a:rect l="l" t="t" r="r" b="b"/>
            <a:pathLst>
              <a:path w="569594" h="397510">
                <a:moveTo>
                  <a:pt x="74028" y="392087"/>
                </a:moveTo>
                <a:lnTo>
                  <a:pt x="67995" y="358089"/>
                </a:lnTo>
                <a:lnTo>
                  <a:pt x="63601" y="359194"/>
                </a:lnTo>
                <a:lnTo>
                  <a:pt x="51536" y="359194"/>
                </a:lnTo>
                <a:lnTo>
                  <a:pt x="45504" y="354253"/>
                </a:lnTo>
                <a:lnTo>
                  <a:pt x="45504" y="0"/>
                </a:lnTo>
                <a:lnTo>
                  <a:pt x="0" y="0"/>
                </a:lnTo>
                <a:lnTo>
                  <a:pt x="0" y="336702"/>
                </a:lnTo>
                <a:lnTo>
                  <a:pt x="2667" y="362331"/>
                </a:lnTo>
                <a:lnTo>
                  <a:pt x="11099" y="381266"/>
                </a:lnTo>
                <a:lnTo>
                  <a:pt x="25908" y="393001"/>
                </a:lnTo>
                <a:lnTo>
                  <a:pt x="47701" y="397027"/>
                </a:lnTo>
                <a:lnTo>
                  <a:pt x="55753" y="396722"/>
                </a:lnTo>
                <a:lnTo>
                  <a:pt x="62712" y="395795"/>
                </a:lnTo>
                <a:lnTo>
                  <a:pt x="68757" y="394246"/>
                </a:lnTo>
                <a:lnTo>
                  <a:pt x="74028" y="392087"/>
                </a:lnTo>
                <a:close/>
              </a:path>
              <a:path w="569594" h="397510">
                <a:moveTo>
                  <a:pt x="305219" y="317512"/>
                </a:moveTo>
                <a:lnTo>
                  <a:pt x="279996" y="264388"/>
                </a:lnTo>
                <a:lnTo>
                  <a:pt x="223507" y="236359"/>
                </a:lnTo>
                <a:lnTo>
                  <a:pt x="200571" y="227774"/>
                </a:lnTo>
                <a:lnTo>
                  <a:pt x="182727" y="218325"/>
                </a:lnTo>
                <a:lnTo>
                  <a:pt x="171145" y="206514"/>
                </a:lnTo>
                <a:lnTo>
                  <a:pt x="167030" y="190842"/>
                </a:lnTo>
                <a:lnTo>
                  <a:pt x="169875" y="176517"/>
                </a:lnTo>
                <a:lnTo>
                  <a:pt x="178676" y="164236"/>
                </a:lnTo>
                <a:lnTo>
                  <a:pt x="193865" y="155676"/>
                </a:lnTo>
                <a:lnTo>
                  <a:pt x="215836" y="152450"/>
                </a:lnTo>
                <a:lnTo>
                  <a:pt x="232752" y="153860"/>
                </a:lnTo>
                <a:lnTo>
                  <a:pt x="248399" y="158000"/>
                </a:lnTo>
                <a:lnTo>
                  <a:pt x="263105" y="164719"/>
                </a:lnTo>
                <a:lnTo>
                  <a:pt x="277253" y="173837"/>
                </a:lnTo>
                <a:lnTo>
                  <a:pt x="298094" y="147523"/>
                </a:lnTo>
                <a:lnTo>
                  <a:pt x="281063" y="135407"/>
                </a:lnTo>
                <a:lnTo>
                  <a:pt x="261416" y="125857"/>
                </a:lnTo>
                <a:lnTo>
                  <a:pt x="239407" y="119595"/>
                </a:lnTo>
                <a:lnTo>
                  <a:pt x="215290" y="117360"/>
                </a:lnTo>
                <a:lnTo>
                  <a:pt x="176364" y="123164"/>
                </a:lnTo>
                <a:lnTo>
                  <a:pt x="147421" y="139153"/>
                </a:lnTo>
                <a:lnTo>
                  <a:pt x="129374" y="163156"/>
                </a:lnTo>
                <a:lnTo>
                  <a:pt x="123164" y="193027"/>
                </a:lnTo>
                <a:lnTo>
                  <a:pt x="129781" y="221615"/>
                </a:lnTo>
                <a:lnTo>
                  <a:pt x="147358" y="242798"/>
                </a:lnTo>
                <a:lnTo>
                  <a:pt x="172440" y="258419"/>
                </a:lnTo>
                <a:lnTo>
                  <a:pt x="201574" y="270357"/>
                </a:lnTo>
                <a:lnTo>
                  <a:pt x="223634" y="278917"/>
                </a:lnTo>
                <a:lnTo>
                  <a:pt x="242773" y="289128"/>
                </a:lnTo>
                <a:lnTo>
                  <a:pt x="256247" y="302437"/>
                </a:lnTo>
                <a:lnTo>
                  <a:pt x="261353" y="320255"/>
                </a:lnTo>
                <a:lnTo>
                  <a:pt x="258140" y="336397"/>
                </a:lnTo>
                <a:lnTo>
                  <a:pt x="248462" y="349453"/>
                </a:lnTo>
                <a:lnTo>
                  <a:pt x="232194" y="358190"/>
                </a:lnTo>
                <a:lnTo>
                  <a:pt x="209257" y="361378"/>
                </a:lnTo>
                <a:lnTo>
                  <a:pt x="186105" y="359537"/>
                </a:lnTo>
                <a:lnTo>
                  <a:pt x="165519" y="354050"/>
                </a:lnTo>
                <a:lnTo>
                  <a:pt x="146786" y="344957"/>
                </a:lnTo>
                <a:lnTo>
                  <a:pt x="129197" y="332320"/>
                </a:lnTo>
                <a:lnTo>
                  <a:pt x="108356" y="358635"/>
                </a:lnTo>
                <a:lnTo>
                  <a:pt x="128803" y="374815"/>
                </a:lnTo>
                <a:lnTo>
                  <a:pt x="152628" y="386880"/>
                </a:lnTo>
                <a:lnTo>
                  <a:pt x="179146" y="394423"/>
                </a:lnTo>
                <a:lnTo>
                  <a:pt x="207606" y="397027"/>
                </a:lnTo>
                <a:lnTo>
                  <a:pt x="249466" y="390690"/>
                </a:lnTo>
                <a:lnTo>
                  <a:pt x="280060" y="373519"/>
                </a:lnTo>
                <a:lnTo>
                  <a:pt x="298831" y="348208"/>
                </a:lnTo>
                <a:lnTo>
                  <a:pt x="305219" y="317512"/>
                </a:lnTo>
                <a:close/>
              </a:path>
              <a:path w="569594" h="397510">
                <a:moveTo>
                  <a:pt x="569429" y="242379"/>
                </a:moveTo>
                <a:lnTo>
                  <a:pt x="568299" y="234162"/>
                </a:lnTo>
                <a:lnTo>
                  <a:pt x="562279" y="190461"/>
                </a:lnTo>
                <a:lnTo>
                  <a:pt x="542759" y="153543"/>
                </a:lnTo>
                <a:lnTo>
                  <a:pt x="541464" y="151079"/>
                </a:lnTo>
                <a:lnTo>
                  <a:pt x="528840" y="141693"/>
                </a:lnTo>
                <a:lnTo>
                  <a:pt x="528840" y="234162"/>
                </a:lnTo>
                <a:lnTo>
                  <a:pt x="387908" y="234162"/>
                </a:lnTo>
                <a:lnTo>
                  <a:pt x="396811" y="200050"/>
                </a:lnTo>
                <a:lnTo>
                  <a:pt x="413829" y="174726"/>
                </a:lnTo>
                <a:lnTo>
                  <a:pt x="436803" y="158978"/>
                </a:lnTo>
                <a:lnTo>
                  <a:pt x="463588" y="153543"/>
                </a:lnTo>
                <a:lnTo>
                  <a:pt x="490905" y="158737"/>
                </a:lnTo>
                <a:lnTo>
                  <a:pt x="511441" y="174117"/>
                </a:lnTo>
                <a:lnTo>
                  <a:pt x="524357" y="199351"/>
                </a:lnTo>
                <a:lnTo>
                  <a:pt x="528840" y="234162"/>
                </a:lnTo>
                <a:lnTo>
                  <a:pt x="528840" y="141693"/>
                </a:lnTo>
                <a:lnTo>
                  <a:pt x="507885" y="126098"/>
                </a:lnTo>
                <a:lnTo>
                  <a:pt x="462495" y="117360"/>
                </a:lnTo>
                <a:lnTo>
                  <a:pt x="418134" y="127025"/>
                </a:lnTo>
                <a:lnTo>
                  <a:pt x="379895" y="154787"/>
                </a:lnTo>
                <a:lnTo>
                  <a:pt x="353072" y="198793"/>
                </a:lnTo>
                <a:lnTo>
                  <a:pt x="342950" y="257187"/>
                </a:lnTo>
                <a:lnTo>
                  <a:pt x="349338" y="305638"/>
                </a:lnTo>
                <a:lnTo>
                  <a:pt x="367195" y="344551"/>
                </a:lnTo>
                <a:lnTo>
                  <a:pt x="394589" y="373227"/>
                </a:lnTo>
                <a:lnTo>
                  <a:pt x="429564" y="390956"/>
                </a:lnTo>
                <a:lnTo>
                  <a:pt x="470166" y="397027"/>
                </a:lnTo>
                <a:lnTo>
                  <a:pt x="496227" y="395058"/>
                </a:lnTo>
                <a:lnTo>
                  <a:pt x="519455" y="389483"/>
                </a:lnTo>
                <a:lnTo>
                  <a:pt x="540118" y="380834"/>
                </a:lnTo>
                <a:lnTo>
                  <a:pt x="558457" y="369608"/>
                </a:lnTo>
                <a:lnTo>
                  <a:pt x="553351" y="360286"/>
                </a:lnTo>
                <a:lnTo>
                  <a:pt x="542556" y="340537"/>
                </a:lnTo>
                <a:lnTo>
                  <a:pt x="527862" y="348945"/>
                </a:lnTo>
                <a:lnTo>
                  <a:pt x="511784" y="355142"/>
                </a:lnTo>
                <a:lnTo>
                  <a:pt x="494360" y="358978"/>
                </a:lnTo>
                <a:lnTo>
                  <a:pt x="475653" y="360286"/>
                </a:lnTo>
                <a:lnTo>
                  <a:pt x="441198" y="353771"/>
                </a:lnTo>
                <a:lnTo>
                  <a:pt x="414299" y="335330"/>
                </a:lnTo>
                <a:lnTo>
                  <a:pt x="396151" y="306616"/>
                </a:lnTo>
                <a:lnTo>
                  <a:pt x="387908" y="269252"/>
                </a:lnTo>
                <a:lnTo>
                  <a:pt x="567232" y="269252"/>
                </a:lnTo>
                <a:lnTo>
                  <a:pt x="568274" y="262737"/>
                </a:lnTo>
                <a:lnTo>
                  <a:pt x="568947" y="256235"/>
                </a:lnTo>
                <a:lnTo>
                  <a:pt x="569315" y="249516"/>
                </a:lnTo>
                <a:lnTo>
                  <a:pt x="569429" y="24237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7207827" y="1642925"/>
            <a:ext cx="509270" cy="387350"/>
          </a:xfrm>
          <a:custGeom>
            <a:avLst/>
            <a:gdLst/>
            <a:ahLst/>
            <a:cxnLst/>
            <a:rect l="l" t="t" r="r" b="b"/>
            <a:pathLst>
              <a:path w="509269" h="387350">
                <a:moveTo>
                  <a:pt x="52641" y="114058"/>
                </a:moveTo>
                <a:lnTo>
                  <a:pt x="7137" y="114058"/>
                </a:lnTo>
                <a:lnTo>
                  <a:pt x="7137" y="380568"/>
                </a:lnTo>
                <a:lnTo>
                  <a:pt x="52641" y="380568"/>
                </a:lnTo>
                <a:lnTo>
                  <a:pt x="52641" y="114058"/>
                </a:lnTo>
                <a:close/>
              </a:path>
              <a:path w="509269" h="387350">
                <a:moveTo>
                  <a:pt x="60325" y="29603"/>
                </a:moveTo>
                <a:lnTo>
                  <a:pt x="58077" y="17576"/>
                </a:lnTo>
                <a:lnTo>
                  <a:pt x="51828" y="8216"/>
                </a:lnTo>
                <a:lnTo>
                  <a:pt x="42278" y="2159"/>
                </a:lnTo>
                <a:lnTo>
                  <a:pt x="30162" y="0"/>
                </a:lnTo>
                <a:lnTo>
                  <a:pt x="18046" y="2159"/>
                </a:lnTo>
                <a:lnTo>
                  <a:pt x="8509" y="8216"/>
                </a:lnTo>
                <a:lnTo>
                  <a:pt x="2247" y="17576"/>
                </a:lnTo>
                <a:lnTo>
                  <a:pt x="0" y="29603"/>
                </a:lnTo>
                <a:lnTo>
                  <a:pt x="2247" y="41871"/>
                </a:lnTo>
                <a:lnTo>
                  <a:pt x="8509" y="51193"/>
                </a:lnTo>
                <a:lnTo>
                  <a:pt x="18046" y="57137"/>
                </a:lnTo>
                <a:lnTo>
                  <a:pt x="30162" y="59220"/>
                </a:lnTo>
                <a:lnTo>
                  <a:pt x="42278" y="57137"/>
                </a:lnTo>
                <a:lnTo>
                  <a:pt x="51828" y="51193"/>
                </a:lnTo>
                <a:lnTo>
                  <a:pt x="58077" y="41871"/>
                </a:lnTo>
                <a:lnTo>
                  <a:pt x="60325" y="29603"/>
                </a:lnTo>
                <a:close/>
              </a:path>
              <a:path w="509269" h="387350">
                <a:moveTo>
                  <a:pt x="265747" y="375627"/>
                </a:moveTo>
                <a:lnTo>
                  <a:pt x="256425" y="343281"/>
                </a:lnTo>
                <a:lnTo>
                  <a:pt x="248386" y="346392"/>
                </a:lnTo>
                <a:lnTo>
                  <a:pt x="240652" y="348411"/>
                </a:lnTo>
                <a:lnTo>
                  <a:pt x="233133" y="349516"/>
                </a:lnTo>
                <a:lnTo>
                  <a:pt x="225717" y="349859"/>
                </a:lnTo>
                <a:lnTo>
                  <a:pt x="206565" y="346443"/>
                </a:lnTo>
                <a:lnTo>
                  <a:pt x="193840" y="336486"/>
                </a:lnTo>
                <a:lnTo>
                  <a:pt x="186766" y="320471"/>
                </a:lnTo>
                <a:lnTo>
                  <a:pt x="184581" y="298856"/>
                </a:lnTo>
                <a:lnTo>
                  <a:pt x="184581" y="150799"/>
                </a:lnTo>
                <a:lnTo>
                  <a:pt x="256971" y="150799"/>
                </a:lnTo>
                <a:lnTo>
                  <a:pt x="256971" y="114058"/>
                </a:lnTo>
                <a:lnTo>
                  <a:pt x="184581" y="114058"/>
                </a:lnTo>
                <a:lnTo>
                  <a:pt x="184581" y="28511"/>
                </a:lnTo>
                <a:lnTo>
                  <a:pt x="146748" y="28511"/>
                </a:lnTo>
                <a:lnTo>
                  <a:pt x="141262" y="114058"/>
                </a:lnTo>
                <a:lnTo>
                  <a:pt x="99593" y="116801"/>
                </a:lnTo>
                <a:lnTo>
                  <a:pt x="99593" y="150799"/>
                </a:lnTo>
                <a:lnTo>
                  <a:pt x="139065" y="150799"/>
                </a:lnTo>
                <a:lnTo>
                  <a:pt x="139065" y="297764"/>
                </a:lnTo>
                <a:lnTo>
                  <a:pt x="142963" y="334162"/>
                </a:lnTo>
                <a:lnTo>
                  <a:pt x="155790" y="362394"/>
                </a:lnTo>
                <a:lnTo>
                  <a:pt x="179324" y="380657"/>
                </a:lnTo>
                <a:lnTo>
                  <a:pt x="215290" y="387146"/>
                </a:lnTo>
                <a:lnTo>
                  <a:pt x="228803" y="386270"/>
                </a:lnTo>
                <a:lnTo>
                  <a:pt x="241960" y="383857"/>
                </a:lnTo>
                <a:lnTo>
                  <a:pt x="254393" y="380199"/>
                </a:lnTo>
                <a:lnTo>
                  <a:pt x="265747" y="375627"/>
                </a:lnTo>
                <a:close/>
              </a:path>
              <a:path w="509269" h="387350">
                <a:moveTo>
                  <a:pt x="509219" y="232498"/>
                </a:moveTo>
                <a:lnTo>
                  <a:pt x="508088" y="224282"/>
                </a:lnTo>
                <a:lnTo>
                  <a:pt x="502081" y="180581"/>
                </a:lnTo>
                <a:lnTo>
                  <a:pt x="482561" y="143662"/>
                </a:lnTo>
                <a:lnTo>
                  <a:pt x="481253" y="141198"/>
                </a:lnTo>
                <a:lnTo>
                  <a:pt x="468642" y="131813"/>
                </a:lnTo>
                <a:lnTo>
                  <a:pt x="468642" y="224282"/>
                </a:lnTo>
                <a:lnTo>
                  <a:pt x="327710" y="224282"/>
                </a:lnTo>
                <a:lnTo>
                  <a:pt x="336600" y="190169"/>
                </a:lnTo>
                <a:lnTo>
                  <a:pt x="353618" y="164846"/>
                </a:lnTo>
                <a:lnTo>
                  <a:pt x="376605" y="149098"/>
                </a:lnTo>
                <a:lnTo>
                  <a:pt x="403390" y="143662"/>
                </a:lnTo>
                <a:lnTo>
                  <a:pt x="430707" y="148856"/>
                </a:lnTo>
                <a:lnTo>
                  <a:pt x="451231" y="164236"/>
                </a:lnTo>
                <a:lnTo>
                  <a:pt x="464159" y="189471"/>
                </a:lnTo>
                <a:lnTo>
                  <a:pt x="468642" y="224282"/>
                </a:lnTo>
                <a:lnTo>
                  <a:pt x="468642" y="131813"/>
                </a:lnTo>
                <a:lnTo>
                  <a:pt x="447687" y="116217"/>
                </a:lnTo>
                <a:lnTo>
                  <a:pt x="402285" y="107480"/>
                </a:lnTo>
                <a:lnTo>
                  <a:pt x="357936" y="117144"/>
                </a:lnTo>
                <a:lnTo>
                  <a:pt x="319697" y="144907"/>
                </a:lnTo>
                <a:lnTo>
                  <a:pt x="292862" y="188912"/>
                </a:lnTo>
                <a:lnTo>
                  <a:pt x="282740" y="247307"/>
                </a:lnTo>
                <a:lnTo>
                  <a:pt x="289128" y="295757"/>
                </a:lnTo>
                <a:lnTo>
                  <a:pt x="306997" y="334670"/>
                </a:lnTo>
                <a:lnTo>
                  <a:pt x="334391" y="363347"/>
                </a:lnTo>
                <a:lnTo>
                  <a:pt x="369366" y="381076"/>
                </a:lnTo>
                <a:lnTo>
                  <a:pt x="409968" y="387146"/>
                </a:lnTo>
                <a:lnTo>
                  <a:pt x="436029" y="385178"/>
                </a:lnTo>
                <a:lnTo>
                  <a:pt x="459257" y="379603"/>
                </a:lnTo>
                <a:lnTo>
                  <a:pt x="479907" y="370954"/>
                </a:lnTo>
                <a:lnTo>
                  <a:pt x="498259" y="359727"/>
                </a:lnTo>
                <a:lnTo>
                  <a:pt x="493153" y="350405"/>
                </a:lnTo>
                <a:lnTo>
                  <a:pt x="482358" y="330657"/>
                </a:lnTo>
                <a:lnTo>
                  <a:pt x="467652" y="339064"/>
                </a:lnTo>
                <a:lnTo>
                  <a:pt x="451573" y="345262"/>
                </a:lnTo>
                <a:lnTo>
                  <a:pt x="434149" y="349097"/>
                </a:lnTo>
                <a:lnTo>
                  <a:pt x="415455" y="350405"/>
                </a:lnTo>
                <a:lnTo>
                  <a:pt x="381000" y="343890"/>
                </a:lnTo>
                <a:lnTo>
                  <a:pt x="354101" y="325450"/>
                </a:lnTo>
                <a:lnTo>
                  <a:pt x="335940" y="296735"/>
                </a:lnTo>
                <a:lnTo>
                  <a:pt x="327710" y="259372"/>
                </a:lnTo>
                <a:lnTo>
                  <a:pt x="507034" y="259372"/>
                </a:lnTo>
                <a:lnTo>
                  <a:pt x="508063" y="252857"/>
                </a:lnTo>
                <a:lnTo>
                  <a:pt x="508749" y="246354"/>
                </a:lnTo>
                <a:lnTo>
                  <a:pt x="509117" y="239636"/>
                </a:lnTo>
                <a:lnTo>
                  <a:pt x="509219" y="23249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728082" y="0"/>
            <a:ext cx="0" cy="9544685"/>
          </a:xfrm>
          <a:custGeom>
            <a:avLst/>
            <a:gdLst/>
            <a:ahLst/>
            <a:cxnLst/>
            <a:rect l="l" t="t" r="r" b="b"/>
            <a:pathLst>
              <a:path w="0" h="9544685">
                <a:moveTo>
                  <a:pt x="0" y="0"/>
                </a:moveTo>
                <a:lnTo>
                  <a:pt x="0" y="9544662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3387151" y="0"/>
            <a:ext cx="0" cy="9544685"/>
          </a:xfrm>
          <a:custGeom>
            <a:avLst/>
            <a:gdLst/>
            <a:ahLst/>
            <a:cxnLst/>
            <a:rect l="l" t="t" r="r" b="b"/>
            <a:pathLst>
              <a:path w="0" h="9544685">
                <a:moveTo>
                  <a:pt x="0" y="0"/>
                </a:moveTo>
                <a:lnTo>
                  <a:pt x="0" y="9544662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11530" y="731547"/>
            <a:ext cx="255904" cy="243840"/>
          </a:xfrm>
          <a:custGeom>
            <a:avLst/>
            <a:gdLst/>
            <a:ahLst/>
            <a:cxnLst/>
            <a:rect l="l" t="t" r="r" b="b"/>
            <a:pathLst>
              <a:path w="255905" h="243840">
                <a:moveTo>
                  <a:pt x="167957" y="217385"/>
                </a:moveTo>
                <a:lnTo>
                  <a:pt x="38646" y="217385"/>
                </a:lnTo>
                <a:lnTo>
                  <a:pt x="166839" y="18580"/>
                </a:lnTo>
                <a:lnTo>
                  <a:pt x="166839" y="0"/>
                </a:lnTo>
                <a:lnTo>
                  <a:pt x="11518" y="0"/>
                </a:lnTo>
                <a:lnTo>
                  <a:pt x="11518" y="26390"/>
                </a:lnTo>
                <a:lnTo>
                  <a:pt x="127825" y="26390"/>
                </a:lnTo>
                <a:lnTo>
                  <a:pt x="0" y="225183"/>
                </a:lnTo>
                <a:lnTo>
                  <a:pt x="0" y="243763"/>
                </a:lnTo>
                <a:lnTo>
                  <a:pt x="167957" y="243763"/>
                </a:lnTo>
                <a:lnTo>
                  <a:pt x="167957" y="217385"/>
                </a:lnTo>
                <a:close/>
              </a:path>
              <a:path w="255905" h="243840">
                <a:moveTo>
                  <a:pt x="255498" y="138607"/>
                </a:moveTo>
                <a:lnTo>
                  <a:pt x="170040" y="138607"/>
                </a:lnTo>
                <a:lnTo>
                  <a:pt x="170040" y="162382"/>
                </a:lnTo>
                <a:lnTo>
                  <a:pt x="255498" y="162382"/>
                </a:lnTo>
                <a:lnTo>
                  <a:pt x="255498" y="138607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16307" y="732132"/>
            <a:ext cx="292768" cy="24763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1260131" y="710739"/>
            <a:ext cx="214629" cy="269240"/>
            <a:chOff x="1260131" y="710739"/>
            <a:chExt cx="214629" cy="269240"/>
          </a:xfrm>
        </p:grpSpPr>
        <p:sp>
          <p:nvSpPr>
            <p:cNvPr id="7" name="object 7"/>
            <p:cNvSpPr/>
            <p:nvPr/>
          </p:nvSpPr>
          <p:spPr>
            <a:xfrm>
              <a:off x="1260131" y="710739"/>
              <a:ext cx="50165" cy="269240"/>
            </a:xfrm>
            <a:custGeom>
              <a:avLst/>
              <a:gdLst/>
              <a:ahLst/>
              <a:cxnLst/>
              <a:rect l="l" t="t" r="r" b="b"/>
              <a:pathLst>
                <a:path w="50165" h="269240">
                  <a:moveTo>
                    <a:pt x="30841" y="0"/>
                  </a:moveTo>
                  <a:lnTo>
                    <a:pt x="0" y="0"/>
                  </a:lnTo>
                  <a:lnTo>
                    <a:pt x="0" y="228150"/>
                  </a:lnTo>
                  <a:lnTo>
                    <a:pt x="1811" y="245510"/>
                  </a:lnTo>
                  <a:lnTo>
                    <a:pt x="7524" y="258341"/>
                  </a:lnTo>
                  <a:lnTo>
                    <a:pt x="17557" y="266295"/>
                  </a:lnTo>
                  <a:lnTo>
                    <a:pt x="32327" y="269024"/>
                  </a:lnTo>
                  <a:lnTo>
                    <a:pt x="40130" y="269024"/>
                  </a:lnTo>
                  <a:lnTo>
                    <a:pt x="45704" y="267909"/>
                  </a:lnTo>
                  <a:lnTo>
                    <a:pt x="50163" y="265680"/>
                  </a:lnTo>
                  <a:lnTo>
                    <a:pt x="46075" y="242642"/>
                  </a:lnTo>
                  <a:lnTo>
                    <a:pt x="43103" y="243385"/>
                  </a:lnTo>
                  <a:lnTo>
                    <a:pt x="34928" y="243385"/>
                  </a:lnTo>
                  <a:lnTo>
                    <a:pt x="30841" y="240041"/>
                  </a:lnTo>
                  <a:lnTo>
                    <a:pt x="3084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337308" y="794716"/>
              <a:ext cx="137113" cy="1805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575863" y="717427"/>
            <a:ext cx="1097915" cy="341630"/>
            <a:chOff x="1575863" y="717427"/>
            <a:chExt cx="1097915" cy="341630"/>
          </a:xfrm>
        </p:grpSpPr>
        <p:sp>
          <p:nvSpPr>
            <p:cNvPr id="10" name="object 10"/>
            <p:cNvSpPr/>
            <p:nvPr/>
          </p:nvSpPr>
          <p:spPr>
            <a:xfrm>
              <a:off x="1575863" y="733776"/>
              <a:ext cx="151976" cy="24598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765369" y="870147"/>
              <a:ext cx="85725" cy="24130"/>
            </a:xfrm>
            <a:custGeom>
              <a:avLst/>
              <a:gdLst/>
              <a:ahLst/>
              <a:cxnLst/>
              <a:rect l="l" t="t" r="r" b="b"/>
              <a:pathLst>
                <a:path w="85725" h="24130">
                  <a:moveTo>
                    <a:pt x="85463" y="0"/>
                  </a:moveTo>
                  <a:lnTo>
                    <a:pt x="0" y="0"/>
                  </a:lnTo>
                  <a:lnTo>
                    <a:pt x="0" y="23781"/>
                  </a:lnTo>
                  <a:lnTo>
                    <a:pt x="85463" y="23781"/>
                  </a:lnTo>
                  <a:lnTo>
                    <a:pt x="8546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73759" y="790257"/>
              <a:ext cx="133397" cy="18950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034431" y="790257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223528" y="717427"/>
              <a:ext cx="41275" cy="258445"/>
            </a:xfrm>
            <a:custGeom>
              <a:avLst/>
              <a:gdLst/>
              <a:ahLst/>
              <a:cxnLst/>
              <a:rect l="l" t="t" r="r" b="b"/>
              <a:pathLst>
                <a:path w="41275" h="258444">
                  <a:moveTo>
                    <a:pt x="35671" y="77288"/>
                  </a:moveTo>
                  <a:lnTo>
                    <a:pt x="4830" y="77288"/>
                  </a:lnTo>
                  <a:lnTo>
                    <a:pt x="4830" y="257877"/>
                  </a:lnTo>
                  <a:lnTo>
                    <a:pt x="35671" y="257877"/>
                  </a:lnTo>
                  <a:lnTo>
                    <a:pt x="35671" y="77288"/>
                  </a:lnTo>
                  <a:close/>
                </a:path>
                <a:path w="41275" h="258444">
                  <a:moveTo>
                    <a:pt x="20436" y="0"/>
                  </a:moveTo>
                  <a:lnTo>
                    <a:pt x="12227" y="1463"/>
                  </a:lnTo>
                  <a:lnTo>
                    <a:pt x="5759" y="5573"/>
                  </a:lnTo>
                  <a:lnTo>
                    <a:pt x="1521" y="11913"/>
                  </a:lnTo>
                  <a:lnTo>
                    <a:pt x="0" y="20065"/>
                  </a:lnTo>
                  <a:lnTo>
                    <a:pt x="1521" y="28373"/>
                  </a:lnTo>
                  <a:lnTo>
                    <a:pt x="5759" y="34696"/>
                  </a:lnTo>
                  <a:lnTo>
                    <a:pt x="12227" y="38719"/>
                  </a:lnTo>
                  <a:lnTo>
                    <a:pt x="20436" y="40130"/>
                  </a:lnTo>
                  <a:lnTo>
                    <a:pt x="28646" y="38719"/>
                  </a:lnTo>
                  <a:lnTo>
                    <a:pt x="35114" y="34696"/>
                  </a:lnTo>
                  <a:lnTo>
                    <a:pt x="39352" y="28373"/>
                  </a:lnTo>
                  <a:lnTo>
                    <a:pt x="40873" y="20065"/>
                  </a:lnTo>
                  <a:lnTo>
                    <a:pt x="39352" y="11913"/>
                  </a:lnTo>
                  <a:lnTo>
                    <a:pt x="35114" y="5573"/>
                  </a:lnTo>
                  <a:lnTo>
                    <a:pt x="28646" y="1463"/>
                  </a:lnTo>
                  <a:lnTo>
                    <a:pt x="20436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292865" y="736749"/>
              <a:ext cx="112588" cy="24301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432316" y="717438"/>
              <a:ext cx="241300" cy="341630"/>
            </a:xfrm>
            <a:custGeom>
              <a:avLst/>
              <a:gdLst/>
              <a:ahLst/>
              <a:cxnLst/>
              <a:rect l="l" t="t" r="r" b="b"/>
              <a:pathLst>
                <a:path w="241300" h="341630">
                  <a:moveTo>
                    <a:pt x="35674" y="77279"/>
                  </a:moveTo>
                  <a:lnTo>
                    <a:pt x="4826" y="77279"/>
                  </a:lnTo>
                  <a:lnTo>
                    <a:pt x="4826" y="257873"/>
                  </a:lnTo>
                  <a:lnTo>
                    <a:pt x="35674" y="257873"/>
                  </a:lnTo>
                  <a:lnTo>
                    <a:pt x="35674" y="77279"/>
                  </a:lnTo>
                  <a:close/>
                </a:path>
                <a:path w="241300" h="341630">
                  <a:moveTo>
                    <a:pt x="40868" y="20066"/>
                  </a:moveTo>
                  <a:lnTo>
                    <a:pt x="39344" y="11912"/>
                  </a:lnTo>
                  <a:lnTo>
                    <a:pt x="35115" y="5562"/>
                  </a:lnTo>
                  <a:lnTo>
                    <a:pt x="28638" y="1460"/>
                  </a:lnTo>
                  <a:lnTo>
                    <a:pt x="20434" y="0"/>
                  </a:lnTo>
                  <a:lnTo>
                    <a:pt x="12230" y="1460"/>
                  </a:lnTo>
                  <a:lnTo>
                    <a:pt x="5753" y="5562"/>
                  </a:lnTo>
                  <a:lnTo>
                    <a:pt x="1524" y="11912"/>
                  </a:lnTo>
                  <a:lnTo>
                    <a:pt x="0" y="20066"/>
                  </a:lnTo>
                  <a:lnTo>
                    <a:pt x="1524" y="28371"/>
                  </a:lnTo>
                  <a:lnTo>
                    <a:pt x="5753" y="34696"/>
                  </a:lnTo>
                  <a:lnTo>
                    <a:pt x="12230" y="38709"/>
                  </a:lnTo>
                  <a:lnTo>
                    <a:pt x="20434" y="40132"/>
                  </a:lnTo>
                  <a:lnTo>
                    <a:pt x="28638" y="38709"/>
                  </a:lnTo>
                  <a:lnTo>
                    <a:pt x="35115" y="34696"/>
                  </a:lnTo>
                  <a:lnTo>
                    <a:pt x="39344" y="28371"/>
                  </a:lnTo>
                  <a:lnTo>
                    <a:pt x="40868" y="20066"/>
                  </a:lnTo>
                  <a:close/>
                </a:path>
                <a:path w="241300" h="341630">
                  <a:moveTo>
                    <a:pt x="240969" y="278307"/>
                  </a:moveTo>
                  <a:lnTo>
                    <a:pt x="237007" y="259029"/>
                  </a:lnTo>
                  <a:lnTo>
                    <a:pt x="235978" y="257873"/>
                  </a:lnTo>
                  <a:lnTo>
                    <a:pt x="225132" y="245605"/>
                  </a:lnTo>
                  <a:lnTo>
                    <a:pt x="210870" y="239941"/>
                  </a:lnTo>
                  <a:lnTo>
                    <a:pt x="210870" y="283133"/>
                  </a:lnTo>
                  <a:lnTo>
                    <a:pt x="206794" y="296672"/>
                  </a:lnTo>
                  <a:lnTo>
                    <a:pt x="195262" y="308317"/>
                  </a:lnTo>
                  <a:lnTo>
                    <a:pt x="177317" y="316471"/>
                  </a:lnTo>
                  <a:lnTo>
                    <a:pt x="154012" y="319557"/>
                  </a:lnTo>
                  <a:lnTo>
                    <a:pt x="132041" y="317398"/>
                  </a:lnTo>
                  <a:lnTo>
                    <a:pt x="115557" y="311188"/>
                  </a:lnTo>
                  <a:lnTo>
                    <a:pt x="105206" y="301371"/>
                  </a:lnTo>
                  <a:lnTo>
                    <a:pt x="101625" y="288340"/>
                  </a:lnTo>
                  <a:lnTo>
                    <a:pt x="102692" y="280492"/>
                  </a:lnTo>
                  <a:lnTo>
                    <a:pt x="106032" y="272694"/>
                  </a:lnTo>
                  <a:lnTo>
                    <a:pt x="111810" y="265087"/>
                  </a:lnTo>
                  <a:lnTo>
                    <a:pt x="120205" y="257873"/>
                  </a:lnTo>
                  <a:lnTo>
                    <a:pt x="128003" y="260096"/>
                  </a:lnTo>
                  <a:lnTo>
                    <a:pt x="136550" y="260845"/>
                  </a:lnTo>
                  <a:lnTo>
                    <a:pt x="174459" y="260845"/>
                  </a:lnTo>
                  <a:lnTo>
                    <a:pt x="190182" y="261975"/>
                  </a:lnTo>
                  <a:lnTo>
                    <a:pt x="201574" y="265722"/>
                  </a:lnTo>
                  <a:lnTo>
                    <a:pt x="208521" y="272605"/>
                  </a:lnTo>
                  <a:lnTo>
                    <a:pt x="210870" y="283133"/>
                  </a:lnTo>
                  <a:lnTo>
                    <a:pt x="210870" y="239941"/>
                  </a:lnTo>
                  <a:lnTo>
                    <a:pt x="205384" y="237756"/>
                  </a:lnTo>
                  <a:lnTo>
                    <a:pt x="177800" y="235204"/>
                  </a:lnTo>
                  <a:lnTo>
                    <a:pt x="142875" y="235204"/>
                  </a:lnTo>
                  <a:lnTo>
                    <a:pt x="127749" y="233756"/>
                  </a:lnTo>
                  <a:lnTo>
                    <a:pt x="118021" y="229730"/>
                  </a:lnTo>
                  <a:lnTo>
                    <a:pt x="112826" y="223608"/>
                  </a:lnTo>
                  <a:lnTo>
                    <a:pt x="111290" y="215887"/>
                  </a:lnTo>
                  <a:lnTo>
                    <a:pt x="111290" y="205854"/>
                  </a:lnTo>
                  <a:lnTo>
                    <a:pt x="116116" y="199910"/>
                  </a:lnTo>
                  <a:lnTo>
                    <a:pt x="122809" y="194335"/>
                  </a:lnTo>
                  <a:lnTo>
                    <a:pt x="129184" y="197040"/>
                  </a:lnTo>
                  <a:lnTo>
                    <a:pt x="135902" y="199021"/>
                  </a:lnTo>
                  <a:lnTo>
                    <a:pt x="142760" y="200240"/>
                  </a:lnTo>
                  <a:lnTo>
                    <a:pt x="149555" y="200647"/>
                  </a:lnTo>
                  <a:lnTo>
                    <a:pt x="175412" y="196265"/>
                  </a:lnTo>
                  <a:lnTo>
                    <a:pt x="210540" y="163969"/>
                  </a:lnTo>
                  <a:lnTo>
                    <a:pt x="215696" y="137845"/>
                  </a:lnTo>
                  <a:lnTo>
                    <a:pt x="214642" y="126822"/>
                  </a:lnTo>
                  <a:lnTo>
                    <a:pt x="211658" y="116814"/>
                  </a:lnTo>
                  <a:lnTo>
                    <a:pt x="207073" y="108115"/>
                  </a:lnTo>
                  <a:lnTo>
                    <a:pt x="201206" y="101066"/>
                  </a:lnTo>
                  <a:lnTo>
                    <a:pt x="237998" y="101066"/>
                  </a:lnTo>
                  <a:lnTo>
                    <a:pt x="237998" y="95123"/>
                  </a:lnTo>
                  <a:lnTo>
                    <a:pt x="237998" y="77279"/>
                  </a:lnTo>
                  <a:lnTo>
                    <a:pt x="187833" y="77279"/>
                  </a:lnTo>
                  <a:lnTo>
                    <a:pt x="187833" y="137109"/>
                  </a:lnTo>
                  <a:lnTo>
                    <a:pt x="184772" y="154914"/>
                  </a:lnTo>
                  <a:lnTo>
                    <a:pt x="176491" y="168363"/>
                  </a:lnTo>
                  <a:lnTo>
                    <a:pt x="164312" y="176872"/>
                  </a:lnTo>
                  <a:lnTo>
                    <a:pt x="149555" y="179844"/>
                  </a:lnTo>
                  <a:lnTo>
                    <a:pt x="134797" y="176872"/>
                  </a:lnTo>
                  <a:lnTo>
                    <a:pt x="122618" y="168363"/>
                  </a:lnTo>
                  <a:lnTo>
                    <a:pt x="114338" y="154914"/>
                  </a:lnTo>
                  <a:lnTo>
                    <a:pt x="111290" y="137109"/>
                  </a:lnTo>
                  <a:lnTo>
                    <a:pt x="114287" y="119418"/>
                  </a:lnTo>
                  <a:lnTo>
                    <a:pt x="149555" y="95123"/>
                  </a:lnTo>
                  <a:lnTo>
                    <a:pt x="184835" y="119570"/>
                  </a:lnTo>
                  <a:lnTo>
                    <a:pt x="187833" y="137109"/>
                  </a:lnTo>
                  <a:lnTo>
                    <a:pt x="187833" y="77279"/>
                  </a:lnTo>
                  <a:lnTo>
                    <a:pt x="175196" y="77279"/>
                  </a:lnTo>
                  <a:lnTo>
                    <a:pt x="169786" y="75488"/>
                  </a:lnTo>
                  <a:lnTo>
                    <a:pt x="163626" y="74079"/>
                  </a:lnTo>
                  <a:lnTo>
                    <a:pt x="156857" y="73152"/>
                  </a:lnTo>
                  <a:lnTo>
                    <a:pt x="149555" y="72821"/>
                  </a:lnTo>
                  <a:lnTo>
                    <a:pt x="123418" y="77330"/>
                  </a:lnTo>
                  <a:lnTo>
                    <a:pt x="101765" y="90195"/>
                  </a:lnTo>
                  <a:lnTo>
                    <a:pt x="87007" y="110451"/>
                  </a:lnTo>
                  <a:lnTo>
                    <a:pt x="81559" y="137109"/>
                  </a:lnTo>
                  <a:lnTo>
                    <a:pt x="83540" y="152450"/>
                  </a:lnTo>
                  <a:lnTo>
                    <a:pt x="88811" y="165900"/>
                  </a:lnTo>
                  <a:lnTo>
                    <a:pt x="96291" y="177139"/>
                  </a:lnTo>
                  <a:lnTo>
                    <a:pt x="104965" y="185788"/>
                  </a:lnTo>
                  <a:lnTo>
                    <a:pt x="104965" y="187274"/>
                  </a:lnTo>
                  <a:lnTo>
                    <a:pt x="97967" y="193014"/>
                  </a:lnTo>
                  <a:lnTo>
                    <a:pt x="91643" y="200647"/>
                  </a:lnTo>
                  <a:lnTo>
                    <a:pt x="87045" y="209943"/>
                  </a:lnTo>
                  <a:lnTo>
                    <a:pt x="85280" y="220713"/>
                  </a:lnTo>
                  <a:lnTo>
                    <a:pt x="86512" y="230479"/>
                  </a:lnTo>
                  <a:lnTo>
                    <a:pt x="89916" y="238594"/>
                  </a:lnTo>
                  <a:lnTo>
                    <a:pt x="94996" y="245122"/>
                  </a:lnTo>
                  <a:lnTo>
                    <a:pt x="101257" y="250063"/>
                  </a:lnTo>
                  <a:lnTo>
                    <a:pt x="101257" y="251548"/>
                  </a:lnTo>
                  <a:lnTo>
                    <a:pt x="90233" y="260502"/>
                  </a:lnTo>
                  <a:lnTo>
                    <a:pt x="81927" y="270459"/>
                  </a:lnTo>
                  <a:lnTo>
                    <a:pt x="76695" y="281178"/>
                  </a:lnTo>
                  <a:lnTo>
                    <a:pt x="74866" y="292430"/>
                  </a:lnTo>
                  <a:lnTo>
                    <a:pt x="80327" y="313207"/>
                  </a:lnTo>
                  <a:lnTo>
                    <a:pt x="95631" y="328472"/>
                  </a:lnTo>
                  <a:lnTo>
                    <a:pt x="119227" y="337883"/>
                  </a:lnTo>
                  <a:lnTo>
                    <a:pt x="149555" y="341109"/>
                  </a:lnTo>
                  <a:lnTo>
                    <a:pt x="187515" y="336054"/>
                  </a:lnTo>
                  <a:lnTo>
                    <a:pt x="216306" y="322389"/>
                  </a:lnTo>
                  <a:lnTo>
                    <a:pt x="218897" y="319557"/>
                  </a:lnTo>
                  <a:lnTo>
                    <a:pt x="234569" y="302387"/>
                  </a:lnTo>
                  <a:lnTo>
                    <a:pt x="240969" y="27830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595930" y="1160351"/>
            <a:ext cx="455295" cy="307340"/>
            <a:chOff x="595930" y="1160351"/>
            <a:chExt cx="455295" cy="307340"/>
          </a:xfrm>
        </p:grpSpPr>
        <p:sp>
          <p:nvSpPr>
            <p:cNvPr id="18" name="object 18"/>
            <p:cNvSpPr/>
            <p:nvPr/>
          </p:nvSpPr>
          <p:spPr>
            <a:xfrm>
              <a:off x="595930" y="1160351"/>
              <a:ext cx="378083" cy="243757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994451" y="1361377"/>
              <a:ext cx="56515" cy="106045"/>
            </a:xfrm>
            <a:custGeom>
              <a:avLst/>
              <a:gdLst/>
              <a:ahLst/>
              <a:cxnLst/>
              <a:rect l="l" t="t" r="r" b="b"/>
              <a:pathLst>
                <a:path w="56515" h="106044">
                  <a:moveTo>
                    <a:pt x="30469" y="0"/>
                  </a:moveTo>
                  <a:lnTo>
                    <a:pt x="21754" y="1486"/>
                  </a:lnTo>
                  <a:lnTo>
                    <a:pt x="14538" y="5759"/>
                  </a:lnTo>
                  <a:lnTo>
                    <a:pt x="9620" y="12540"/>
                  </a:lnTo>
                  <a:lnTo>
                    <a:pt x="7803" y="21551"/>
                  </a:lnTo>
                  <a:lnTo>
                    <a:pt x="9556" y="30876"/>
                  </a:lnTo>
                  <a:lnTo>
                    <a:pt x="14305" y="37622"/>
                  </a:lnTo>
                  <a:lnTo>
                    <a:pt x="21284" y="41721"/>
                  </a:lnTo>
                  <a:lnTo>
                    <a:pt x="29726" y="43103"/>
                  </a:lnTo>
                  <a:lnTo>
                    <a:pt x="32327" y="43103"/>
                  </a:lnTo>
                  <a:lnTo>
                    <a:pt x="33813" y="42731"/>
                  </a:lnTo>
                  <a:lnTo>
                    <a:pt x="31508" y="56817"/>
                  </a:lnTo>
                  <a:lnTo>
                    <a:pt x="24849" y="69299"/>
                  </a:lnTo>
                  <a:lnTo>
                    <a:pt x="14218" y="79831"/>
                  </a:lnTo>
                  <a:lnTo>
                    <a:pt x="0" y="88064"/>
                  </a:lnTo>
                  <a:lnTo>
                    <a:pt x="7431" y="105900"/>
                  </a:lnTo>
                  <a:lnTo>
                    <a:pt x="27949" y="94364"/>
                  </a:lnTo>
                  <a:lnTo>
                    <a:pt x="43382" y="78542"/>
                  </a:lnTo>
                  <a:lnTo>
                    <a:pt x="53101" y="59029"/>
                  </a:lnTo>
                  <a:lnTo>
                    <a:pt x="56480" y="36414"/>
                  </a:lnTo>
                  <a:lnTo>
                    <a:pt x="54715" y="21162"/>
                  </a:lnTo>
                  <a:lnTo>
                    <a:pt x="49606" y="9707"/>
                  </a:lnTo>
                  <a:lnTo>
                    <a:pt x="41431" y="2502"/>
                  </a:lnTo>
                  <a:lnTo>
                    <a:pt x="304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/>
          <p:cNvSpPr/>
          <p:nvPr/>
        </p:nvSpPr>
        <p:spPr>
          <a:xfrm>
            <a:off x="1177640" y="1160352"/>
            <a:ext cx="31750" cy="243840"/>
          </a:xfrm>
          <a:custGeom>
            <a:avLst/>
            <a:gdLst/>
            <a:ahLst/>
            <a:cxnLst/>
            <a:rect l="l" t="t" r="r" b="b"/>
            <a:pathLst>
              <a:path w="31750" h="243840">
                <a:moveTo>
                  <a:pt x="31212" y="0"/>
                </a:moveTo>
                <a:lnTo>
                  <a:pt x="0" y="0"/>
                </a:lnTo>
                <a:lnTo>
                  <a:pt x="0" y="243756"/>
                </a:lnTo>
                <a:lnTo>
                  <a:pt x="31212" y="243756"/>
                </a:lnTo>
                <a:lnTo>
                  <a:pt x="31212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1265333" y="1219061"/>
            <a:ext cx="144916" cy="18504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2" name="object 22"/>
          <p:cNvGrpSpPr/>
          <p:nvPr/>
        </p:nvGrpSpPr>
        <p:grpSpPr>
          <a:xfrm>
            <a:off x="1462568" y="1219061"/>
            <a:ext cx="525145" cy="189865"/>
            <a:chOff x="1462568" y="1219061"/>
            <a:chExt cx="525145" cy="189865"/>
          </a:xfrm>
        </p:grpSpPr>
        <p:sp>
          <p:nvSpPr>
            <p:cNvPr id="23" name="object 23"/>
            <p:cNvSpPr/>
            <p:nvPr/>
          </p:nvSpPr>
          <p:spPr>
            <a:xfrm>
              <a:off x="1462568" y="1219061"/>
              <a:ext cx="144916" cy="185047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648581" y="1219061"/>
              <a:ext cx="153462" cy="18950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842769" y="1219061"/>
              <a:ext cx="144916" cy="18504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" name="object 26"/>
          <p:cNvGrpSpPr/>
          <p:nvPr/>
        </p:nvGrpSpPr>
        <p:grpSpPr>
          <a:xfrm>
            <a:off x="1522504" y="1681845"/>
            <a:ext cx="264160" cy="153670"/>
            <a:chOff x="1522504" y="1681845"/>
            <a:chExt cx="264160" cy="153670"/>
          </a:xfrm>
        </p:grpSpPr>
        <p:sp>
          <p:nvSpPr>
            <p:cNvPr id="27" name="object 27"/>
            <p:cNvSpPr/>
            <p:nvPr/>
          </p:nvSpPr>
          <p:spPr>
            <a:xfrm>
              <a:off x="1522504" y="1690111"/>
              <a:ext cx="103100" cy="14268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650119" y="1681845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96449" y="1724478"/>
              <a:ext cx="89832" cy="110931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857408" y="1681845"/>
            <a:ext cx="511809" cy="153670"/>
            <a:chOff x="1857408" y="1681845"/>
            <a:chExt cx="511809" cy="153670"/>
          </a:xfrm>
        </p:grpSpPr>
        <p:sp>
          <p:nvSpPr>
            <p:cNvPr id="31" name="object 31"/>
            <p:cNvSpPr/>
            <p:nvPr/>
          </p:nvSpPr>
          <p:spPr>
            <a:xfrm>
              <a:off x="1857408" y="1681845"/>
              <a:ext cx="123264" cy="15137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010036" y="1724478"/>
              <a:ext cx="84829" cy="1083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123273" y="1681845"/>
              <a:ext cx="24130" cy="151130"/>
            </a:xfrm>
            <a:custGeom>
              <a:avLst/>
              <a:gdLst/>
              <a:ahLst/>
              <a:cxnLst/>
              <a:rect l="l" t="t" r="r" b="b"/>
              <a:pathLst>
                <a:path w="24130" h="151130">
                  <a:moveTo>
                    <a:pt x="20881" y="45242"/>
                  </a:moveTo>
                  <a:lnTo>
                    <a:pt x="2827" y="45242"/>
                  </a:lnTo>
                  <a:lnTo>
                    <a:pt x="2827" y="150953"/>
                  </a:lnTo>
                  <a:lnTo>
                    <a:pt x="20881" y="150953"/>
                  </a:lnTo>
                  <a:lnTo>
                    <a:pt x="20881" y="45242"/>
                  </a:lnTo>
                  <a:close/>
                </a:path>
                <a:path w="24130" h="151130">
                  <a:moveTo>
                    <a:pt x="18923" y="0"/>
                  </a:moveTo>
                  <a:lnTo>
                    <a:pt x="5002" y="0"/>
                  </a:lnTo>
                  <a:lnTo>
                    <a:pt x="0" y="4785"/>
                  </a:lnTo>
                  <a:lnTo>
                    <a:pt x="0" y="18923"/>
                  </a:lnTo>
                  <a:lnTo>
                    <a:pt x="5002" y="23491"/>
                  </a:lnTo>
                  <a:lnTo>
                    <a:pt x="18923" y="23491"/>
                  </a:lnTo>
                  <a:lnTo>
                    <a:pt x="23926" y="18923"/>
                  </a:lnTo>
                  <a:lnTo>
                    <a:pt x="23926" y="4785"/>
                  </a:lnTo>
                  <a:lnTo>
                    <a:pt x="1892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169603" y="1724478"/>
              <a:ext cx="89832" cy="11093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284188" y="1724478"/>
              <a:ext cx="84829" cy="10832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6" name="object 36"/>
          <p:cNvGrpSpPr/>
          <p:nvPr/>
        </p:nvGrpSpPr>
        <p:grpSpPr>
          <a:xfrm>
            <a:off x="593075" y="1675320"/>
            <a:ext cx="2517775" cy="436880"/>
            <a:chOff x="593075" y="1675320"/>
            <a:chExt cx="2517775" cy="436880"/>
          </a:xfrm>
        </p:grpSpPr>
        <p:sp>
          <p:nvSpPr>
            <p:cNvPr id="37" name="object 37"/>
            <p:cNvSpPr/>
            <p:nvPr/>
          </p:nvSpPr>
          <p:spPr>
            <a:xfrm>
              <a:off x="2439057" y="1677930"/>
              <a:ext cx="92660" cy="157478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563212" y="1683368"/>
              <a:ext cx="84177" cy="152040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679821" y="1675320"/>
              <a:ext cx="225103" cy="16008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929677" y="1724478"/>
              <a:ext cx="84829" cy="10832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93075" y="1680758"/>
              <a:ext cx="2517419" cy="430855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/>
          <p:nvPr/>
        </p:nvSpPr>
        <p:spPr>
          <a:xfrm>
            <a:off x="132432" y="250391"/>
            <a:ext cx="0" cy="9083675"/>
          </a:xfrm>
          <a:custGeom>
            <a:avLst/>
            <a:gdLst/>
            <a:ahLst/>
            <a:cxnLst/>
            <a:rect l="l" t="t" r="r" b="b"/>
            <a:pathLst>
              <a:path w="0" h="9083675">
                <a:moveTo>
                  <a:pt x="0" y="0"/>
                </a:moveTo>
                <a:lnTo>
                  <a:pt x="0" y="9083195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249593" y="9412229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0" y="0"/>
                </a:moveTo>
                <a:lnTo>
                  <a:pt x="19643907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9971616" y="211070"/>
            <a:ext cx="0" cy="9083675"/>
          </a:xfrm>
          <a:custGeom>
            <a:avLst/>
            <a:gdLst/>
            <a:ahLst/>
            <a:cxnLst/>
            <a:rect l="l" t="t" r="r" b="b"/>
            <a:pathLst>
              <a:path w="0" h="9083675">
                <a:moveTo>
                  <a:pt x="0" y="9083195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210536" y="132428"/>
            <a:ext cx="19644360" cy="0"/>
          </a:xfrm>
          <a:custGeom>
            <a:avLst/>
            <a:gdLst/>
            <a:ahLst/>
            <a:cxnLst/>
            <a:rect l="l" t="t" r="r" b="b"/>
            <a:pathLst>
              <a:path w="19644360" h="0">
                <a:moveTo>
                  <a:pt x="19643918" y="0"/>
                </a:move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32432" y="9372909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0"/>
                </a:moveTo>
                <a:lnTo>
                  <a:pt x="0" y="39320"/>
                </a:lnTo>
                <a:lnTo>
                  <a:pt x="39052" y="3932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19932560" y="9372909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70">
                <a:moveTo>
                  <a:pt x="0" y="39320"/>
                </a:moveTo>
                <a:lnTo>
                  <a:pt x="39052" y="39320"/>
                </a:lnTo>
                <a:lnTo>
                  <a:pt x="39052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19932560" y="132431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39320"/>
                </a:moveTo>
                <a:lnTo>
                  <a:pt x="39052" y="0"/>
                </a:lnTo>
                <a:lnTo>
                  <a:pt x="0" y="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132432" y="132431"/>
            <a:ext cx="39370" cy="39370"/>
          </a:xfrm>
          <a:custGeom>
            <a:avLst/>
            <a:gdLst/>
            <a:ahLst/>
            <a:cxnLst/>
            <a:rect l="l" t="t" r="r" b="b"/>
            <a:pathLst>
              <a:path w="39369" h="39369">
                <a:moveTo>
                  <a:pt x="39052" y="0"/>
                </a:moveTo>
                <a:lnTo>
                  <a:pt x="0" y="0"/>
                </a:lnTo>
                <a:lnTo>
                  <a:pt x="0" y="39320"/>
                </a:lnTo>
              </a:path>
            </a:pathLst>
          </a:custGeom>
          <a:ln w="11186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15686236" y="1663752"/>
            <a:ext cx="249554" cy="360045"/>
          </a:xfrm>
          <a:custGeom>
            <a:avLst/>
            <a:gdLst/>
            <a:ahLst/>
            <a:cxnLst/>
            <a:rect l="l" t="t" r="r" b="b"/>
            <a:pathLst>
              <a:path w="249555" h="360044">
                <a:moveTo>
                  <a:pt x="112416" y="0"/>
                </a:moveTo>
                <a:lnTo>
                  <a:pt x="0" y="0"/>
                </a:lnTo>
                <a:lnTo>
                  <a:pt x="0" y="359732"/>
                </a:lnTo>
                <a:lnTo>
                  <a:pt x="46063" y="359732"/>
                </a:lnTo>
                <a:lnTo>
                  <a:pt x="46063" y="207833"/>
                </a:lnTo>
                <a:lnTo>
                  <a:pt x="160813" y="207833"/>
                </a:lnTo>
                <a:lnTo>
                  <a:pt x="157931" y="202897"/>
                </a:lnTo>
                <a:lnTo>
                  <a:pt x="191116" y="189591"/>
                </a:lnTo>
                <a:lnTo>
                  <a:pt x="213987" y="170543"/>
                </a:lnTo>
                <a:lnTo>
                  <a:pt x="46063" y="170543"/>
                </a:lnTo>
                <a:lnTo>
                  <a:pt x="46063" y="37289"/>
                </a:lnTo>
                <a:lnTo>
                  <a:pt x="215319" y="37289"/>
                </a:lnTo>
                <a:lnTo>
                  <a:pt x="203035" y="22551"/>
                </a:lnTo>
                <a:lnTo>
                  <a:pt x="163123" y="5286"/>
                </a:lnTo>
                <a:lnTo>
                  <a:pt x="112416" y="0"/>
                </a:lnTo>
                <a:close/>
              </a:path>
              <a:path w="249555" h="360044">
                <a:moveTo>
                  <a:pt x="160813" y="207833"/>
                </a:moveTo>
                <a:lnTo>
                  <a:pt x="110771" y="207833"/>
                </a:lnTo>
                <a:lnTo>
                  <a:pt x="197414" y="359732"/>
                </a:lnTo>
                <a:lnTo>
                  <a:pt x="249509" y="359732"/>
                </a:lnTo>
                <a:lnTo>
                  <a:pt x="160813" y="207833"/>
                </a:lnTo>
                <a:close/>
              </a:path>
              <a:path w="249555" h="360044">
                <a:moveTo>
                  <a:pt x="215319" y="37289"/>
                </a:moveTo>
                <a:lnTo>
                  <a:pt x="105836" y="37289"/>
                </a:lnTo>
                <a:lnTo>
                  <a:pt x="142971" y="40682"/>
                </a:lnTo>
                <a:lnTo>
                  <a:pt x="170132" y="51684"/>
                </a:lnTo>
                <a:lnTo>
                  <a:pt x="186806" y="71528"/>
                </a:lnTo>
                <a:lnTo>
                  <a:pt x="192478" y="101448"/>
                </a:lnTo>
                <a:lnTo>
                  <a:pt x="186806" y="131677"/>
                </a:lnTo>
                <a:lnTo>
                  <a:pt x="170132" y="153270"/>
                </a:lnTo>
                <a:lnTo>
                  <a:pt x="142971" y="166225"/>
                </a:lnTo>
                <a:lnTo>
                  <a:pt x="105836" y="170543"/>
                </a:lnTo>
                <a:lnTo>
                  <a:pt x="213987" y="170543"/>
                </a:lnTo>
                <a:lnTo>
                  <a:pt x="216538" y="168418"/>
                </a:lnTo>
                <a:lnTo>
                  <a:pt x="232809" y="139123"/>
                </a:lnTo>
                <a:lnTo>
                  <a:pt x="238542" y="101448"/>
                </a:lnTo>
                <a:lnTo>
                  <a:pt x="229168" y="53903"/>
                </a:lnTo>
                <a:lnTo>
                  <a:pt x="215319" y="3728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5980328" y="1646752"/>
            <a:ext cx="212725" cy="383540"/>
          </a:xfrm>
          <a:custGeom>
            <a:avLst/>
            <a:gdLst/>
            <a:ahLst/>
            <a:cxnLst/>
            <a:rect l="l" t="t" r="r" b="b"/>
            <a:pathLst>
              <a:path w="212725" h="383539">
                <a:moveTo>
                  <a:pt x="45514" y="110222"/>
                </a:moveTo>
                <a:lnTo>
                  <a:pt x="0" y="110222"/>
                </a:lnTo>
                <a:lnTo>
                  <a:pt x="0" y="279121"/>
                </a:lnTo>
                <a:lnTo>
                  <a:pt x="4823" y="324088"/>
                </a:lnTo>
                <a:lnTo>
                  <a:pt x="19672" y="356716"/>
                </a:lnTo>
                <a:lnTo>
                  <a:pt x="45112" y="376595"/>
                </a:lnTo>
                <a:lnTo>
                  <a:pt x="81707" y="383312"/>
                </a:lnTo>
                <a:lnTo>
                  <a:pt x="107446" y="379859"/>
                </a:lnTo>
                <a:lnTo>
                  <a:pt x="130101" y="370083"/>
                </a:lnTo>
                <a:lnTo>
                  <a:pt x="150494" y="354857"/>
                </a:lnTo>
                <a:lnTo>
                  <a:pt x="161049" y="343829"/>
                </a:lnTo>
                <a:lnTo>
                  <a:pt x="95965" y="343829"/>
                </a:lnTo>
                <a:lnTo>
                  <a:pt x="73276" y="339716"/>
                </a:lnTo>
                <a:lnTo>
                  <a:pt x="57579" y="326967"/>
                </a:lnTo>
                <a:lnTo>
                  <a:pt x="48462" y="304963"/>
                </a:lnTo>
                <a:lnTo>
                  <a:pt x="45514" y="273089"/>
                </a:lnTo>
                <a:lnTo>
                  <a:pt x="45514" y="110222"/>
                </a:lnTo>
                <a:close/>
              </a:path>
              <a:path w="212725" h="383539">
                <a:moveTo>
                  <a:pt x="212220" y="335055"/>
                </a:moveTo>
                <a:lnTo>
                  <a:pt x="171092" y="335055"/>
                </a:lnTo>
                <a:lnTo>
                  <a:pt x="174930" y="376732"/>
                </a:lnTo>
                <a:lnTo>
                  <a:pt x="212220" y="376732"/>
                </a:lnTo>
                <a:lnTo>
                  <a:pt x="212220" y="335055"/>
                </a:lnTo>
                <a:close/>
              </a:path>
              <a:path w="212725" h="383539">
                <a:moveTo>
                  <a:pt x="212220" y="110222"/>
                </a:moveTo>
                <a:lnTo>
                  <a:pt x="166705" y="110222"/>
                </a:lnTo>
                <a:lnTo>
                  <a:pt x="166705" y="298863"/>
                </a:lnTo>
                <a:lnTo>
                  <a:pt x="149020" y="319075"/>
                </a:lnTo>
                <a:lnTo>
                  <a:pt x="132157" y="333067"/>
                </a:lnTo>
                <a:lnTo>
                  <a:pt x="114884" y="341199"/>
                </a:lnTo>
                <a:lnTo>
                  <a:pt x="95965" y="343829"/>
                </a:lnTo>
                <a:lnTo>
                  <a:pt x="161049" y="343829"/>
                </a:lnTo>
                <a:lnTo>
                  <a:pt x="169447" y="335055"/>
                </a:lnTo>
                <a:lnTo>
                  <a:pt x="212220" y="335055"/>
                </a:lnTo>
                <a:lnTo>
                  <a:pt x="212220" y="110222"/>
                </a:lnTo>
                <a:close/>
              </a:path>
              <a:path w="212725" h="383539">
                <a:moveTo>
                  <a:pt x="54837" y="0"/>
                </a:moveTo>
                <a:lnTo>
                  <a:pt x="43844" y="2124"/>
                </a:lnTo>
                <a:lnTo>
                  <a:pt x="35164" y="7951"/>
                </a:lnTo>
                <a:lnTo>
                  <a:pt x="29466" y="16656"/>
                </a:lnTo>
                <a:lnTo>
                  <a:pt x="27418" y="27418"/>
                </a:lnTo>
                <a:lnTo>
                  <a:pt x="29466" y="38180"/>
                </a:lnTo>
                <a:lnTo>
                  <a:pt x="35164" y="46885"/>
                </a:lnTo>
                <a:lnTo>
                  <a:pt x="43844" y="52712"/>
                </a:lnTo>
                <a:lnTo>
                  <a:pt x="54837" y="54837"/>
                </a:lnTo>
                <a:lnTo>
                  <a:pt x="65513" y="52712"/>
                </a:lnTo>
                <a:lnTo>
                  <a:pt x="74030" y="46885"/>
                </a:lnTo>
                <a:lnTo>
                  <a:pt x="79668" y="38180"/>
                </a:lnTo>
                <a:lnTo>
                  <a:pt x="81707" y="27418"/>
                </a:lnTo>
                <a:lnTo>
                  <a:pt x="79668" y="16656"/>
                </a:lnTo>
                <a:lnTo>
                  <a:pt x="74030" y="7951"/>
                </a:lnTo>
                <a:lnTo>
                  <a:pt x="65513" y="2124"/>
                </a:lnTo>
                <a:lnTo>
                  <a:pt x="54837" y="0"/>
                </a:lnTo>
                <a:close/>
              </a:path>
              <a:path w="212725" h="383539">
                <a:moveTo>
                  <a:pt x="160124" y="0"/>
                </a:moveTo>
                <a:lnTo>
                  <a:pt x="149448" y="2124"/>
                </a:lnTo>
                <a:lnTo>
                  <a:pt x="140931" y="7951"/>
                </a:lnTo>
                <a:lnTo>
                  <a:pt x="135293" y="16656"/>
                </a:lnTo>
                <a:lnTo>
                  <a:pt x="133254" y="27418"/>
                </a:lnTo>
                <a:lnTo>
                  <a:pt x="135293" y="38180"/>
                </a:lnTo>
                <a:lnTo>
                  <a:pt x="140931" y="46885"/>
                </a:lnTo>
                <a:lnTo>
                  <a:pt x="149448" y="52712"/>
                </a:lnTo>
                <a:lnTo>
                  <a:pt x="160124" y="54837"/>
                </a:lnTo>
                <a:lnTo>
                  <a:pt x="171117" y="52712"/>
                </a:lnTo>
                <a:lnTo>
                  <a:pt x="179797" y="46885"/>
                </a:lnTo>
                <a:lnTo>
                  <a:pt x="185495" y="38180"/>
                </a:lnTo>
                <a:lnTo>
                  <a:pt x="187543" y="27418"/>
                </a:lnTo>
                <a:lnTo>
                  <a:pt x="185495" y="16656"/>
                </a:lnTo>
                <a:lnTo>
                  <a:pt x="179797" y="7951"/>
                </a:lnTo>
                <a:lnTo>
                  <a:pt x="171117" y="2124"/>
                </a:lnTo>
                <a:lnTo>
                  <a:pt x="160124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6253252" y="1750395"/>
            <a:ext cx="211454" cy="280035"/>
          </a:xfrm>
          <a:custGeom>
            <a:avLst/>
            <a:gdLst/>
            <a:ahLst/>
            <a:cxnLst/>
            <a:rect l="l" t="t" r="r" b="b"/>
            <a:pathLst>
              <a:path w="211455" h="280035">
                <a:moveTo>
                  <a:pt x="128319" y="0"/>
                </a:moveTo>
                <a:lnTo>
                  <a:pt x="88652" y="6018"/>
                </a:lnTo>
                <a:lnTo>
                  <a:pt x="53538" y="23672"/>
                </a:lnTo>
                <a:lnTo>
                  <a:pt x="25426" y="52354"/>
                </a:lnTo>
                <a:lnTo>
                  <a:pt x="6764" y="91459"/>
                </a:lnTo>
                <a:lnTo>
                  <a:pt x="0" y="140383"/>
                </a:lnTo>
                <a:lnTo>
                  <a:pt x="6211" y="188771"/>
                </a:lnTo>
                <a:lnTo>
                  <a:pt x="23637" y="227552"/>
                </a:lnTo>
                <a:lnTo>
                  <a:pt x="50459" y="256068"/>
                </a:lnTo>
                <a:lnTo>
                  <a:pt x="84861" y="273659"/>
                </a:lnTo>
                <a:lnTo>
                  <a:pt x="125028" y="279670"/>
                </a:lnTo>
                <a:lnTo>
                  <a:pt x="148506" y="277442"/>
                </a:lnTo>
                <a:lnTo>
                  <a:pt x="170955" y="270896"/>
                </a:lnTo>
                <a:lnTo>
                  <a:pt x="191964" y="260237"/>
                </a:lnTo>
                <a:lnTo>
                  <a:pt x="211123" y="245671"/>
                </a:lnTo>
                <a:lnTo>
                  <a:pt x="191382" y="216607"/>
                </a:lnTo>
                <a:lnTo>
                  <a:pt x="178375" y="226563"/>
                </a:lnTo>
                <a:lnTo>
                  <a:pt x="163415" y="234566"/>
                </a:lnTo>
                <a:lnTo>
                  <a:pt x="146809" y="239895"/>
                </a:lnTo>
                <a:lnTo>
                  <a:pt x="128867" y="241832"/>
                </a:lnTo>
                <a:lnTo>
                  <a:pt x="95511" y="234540"/>
                </a:lnTo>
                <a:lnTo>
                  <a:pt x="69711" y="213933"/>
                </a:lnTo>
                <a:lnTo>
                  <a:pt x="53063" y="181914"/>
                </a:lnTo>
                <a:lnTo>
                  <a:pt x="47160" y="140383"/>
                </a:lnTo>
                <a:lnTo>
                  <a:pt x="53397" y="98450"/>
                </a:lnTo>
                <a:lnTo>
                  <a:pt x="70740" y="66078"/>
                </a:lnTo>
                <a:lnTo>
                  <a:pt x="97130" y="45223"/>
                </a:lnTo>
                <a:lnTo>
                  <a:pt x="130512" y="37837"/>
                </a:lnTo>
                <a:lnTo>
                  <a:pt x="145764" y="39337"/>
                </a:lnTo>
                <a:lnTo>
                  <a:pt x="159576" y="43664"/>
                </a:lnTo>
                <a:lnTo>
                  <a:pt x="172154" y="50561"/>
                </a:lnTo>
                <a:lnTo>
                  <a:pt x="183704" y="59772"/>
                </a:lnTo>
                <a:lnTo>
                  <a:pt x="206188" y="31257"/>
                </a:lnTo>
                <a:lnTo>
                  <a:pt x="191090" y="18970"/>
                </a:lnTo>
                <a:lnTo>
                  <a:pt x="173422" y="9048"/>
                </a:lnTo>
                <a:lnTo>
                  <a:pt x="152670" y="2416"/>
                </a:lnTo>
                <a:lnTo>
                  <a:pt x="12831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6512083" y="1633044"/>
            <a:ext cx="705485" cy="397510"/>
          </a:xfrm>
          <a:custGeom>
            <a:avLst/>
            <a:gdLst/>
            <a:ahLst/>
            <a:cxnLst/>
            <a:rect l="l" t="t" r="r" b="b"/>
            <a:pathLst>
              <a:path w="705484" h="397510">
                <a:moveTo>
                  <a:pt x="221538" y="390448"/>
                </a:moveTo>
                <a:lnTo>
                  <a:pt x="121183" y="231419"/>
                </a:lnTo>
                <a:lnTo>
                  <a:pt x="210019" y="123939"/>
                </a:lnTo>
                <a:lnTo>
                  <a:pt x="159029" y="123939"/>
                </a:lnTo>
                <a:lnTo>
                  <a:pt x="46609" y="263220"/>
                </a:lnTo>
                <a:lnTo>
                  <a:pt x="44958" y="263220"/>
                </a:lnTo>
                <a:lnTo>
                  <a:pt x="44958" y="0"/>
                </a:lnTo>
                <a:lnTo>
                  <a:pt x="0" y="0"/>
                </a:lnTo>
                <a:lnTo>
                  <a:pt x="0" y="390448"/>
                </a:lnTo>
                <a:lnTo>
                  <a:pt x="44958" y="390448"/>
                </a:lnTo>
                <a:lnTo>
                  <a:pt x="44958" y="320255"/>
                </a:lnTo>
                <a:lnTo>
                  <a:pt x="94310" y="262674"/>
                </a:lnTo>
                <a:lnTo>
                  <a:pt x="172186" y="390448"/>
                </a:lnTo>
                <a:lnTo>
                  <a:pt x="221538" y="390448"/>
                </a:lnTo>
                <a:close/>
              </a:path>
              <a:path w="705484" h="397510">
                <a:moveTo>
                  <a:pt x="440893" y="317512"/>
                </a:moveTo>
                <a:lnTo>
                  <a:pt x="415658" y="264388"/>
                </a:lnTo>
                <a:lnTo>
                  <a:pt x="359181" y="236359"/>
                </a:lnTo>
                <a:lnTo>
                  <a:pt x="336245" y="227774"/>
                </a:lnTo>
                <a:lnTo>
                  <a:pt x="318389" y="218325"/>
                </a:lnTo>
                <a:lnTo>
                  <a:pt x="306819" y="206514"/>
                </a:lnTo>
                <a:lnTo>
                  <a:pt x="302691" y="190842"/>
                </a:lnTo>
                <a:lnTo>
                  <a:pt x="305536" y="176517"/>
                </a:lnTo>
                <a:lnTo>
                  <a:pt x="314350" y="164236"/>
                </a:lnTo>
                <a:lnTo>
                  <a:pt x="329539" y="155676"/>
                </a:lnTo>
                <a:lnTo>
                  <a:pt x="351497" y="152450"/>
                </a:lnTo>
                <a:lnTo>
                  <a:pt x="368427" y="153860"/>
                </a:lnTo>
                <a:lnTo>
                  <a:pt x="384060" y="158000"/>
                </a:lnTo>
                <a:lnTo>
                  <a:pt x="398780" y="164719"/>
                </a:lnTo>
                <a:lnTo>
                  <a:pt x="412915" y="173837"/>
                </a:lnTo>
                <a:lnTo>
                  <a:pt x="433755" y="147523"/>
                </a:lnTo>
                <a:lnTo>
                  <a:pt x="416737" y="135407"/>
                </a:lnTo>
                <a:lnTo>
                  <a:pt x="397090" y="125857"/>
                </a:lnTo>
                <a:lnTo>
                  <a:pt x="375069" y="119595"/>
                </a:lnTo>
                <a:lnTo>
                  <a:pt x="350951" y="117360"/>
                </a:lnTo>
                <a:lnTo>
                  <a:pt x="312039" y="123164"/>
                </a:lnTo>
                <a:lnTo>
                  <a:pt x="283095" y="139153"/>
                </a:lnTo>
                <a:lnTo>
                  <a:pt x="265049" y="163156"/>
                </a:lnTo>
                <a:lnTo>
                  <a:pt x="258826" y="193027"/>
                </a:lnTo>
                <a:lnTo>
                  <a:pt x="265455" y="221615"/>
                </a:lnTo>
                <a:lnTo>
                  <a:pt x="283019" y="242798"/>
                </a:lnTo>
                <a:lnTo>
                  <a:pt x="308102" y="258419"/>
                </a:lnTo>
                <a:lnTo>
                  <a:pt x="337248" y="270357"/>
                </a:lnTo>
                <a:lnTo>
                  <a:pt x="359308" y="278917"/>
                </a:lnTo>
                <a:lnTo>
                  <a:pt x="378447" y="289128"/>
                </a:lnTo>
                <a:lnTo>
                  <a:pt x="391922" y="302437"/>
                </a:lnTo>
                <a:lnTo>
                  <a:pt x="397014" y="320255"/>
                </a:lnTo>
                <a:lnTo>
                  <a:pt x="393814" y="336397"/>
                </a:lnTo>
                <a:lnTo>
                  <a:pt x="384136" y="349453"/>
                </a:lnTo>
                <a:lnTo>
                  <a:pt x="367868" y="358190"/>
                </a:lnTo>
                <a:lnTo>
                  <a:pt x="344919" y="361378"/>
                </a:lnTo>
                <a:lnTo>
                  <a:pt x="321767" y="359537"/>
                </a:lnTo>
                <a:lnTo>
                  <a:pt x="301193" y="354050"/>
                </a:lnTo>
                <a:lnTo>
                  <a:pt x="282460" y="344957"/>
                </a:lnTo>
                <a:lnTo>
                  <a:pt x="264858" y="332320"/>
                </a:lnTo>
                <a:lnTo>
                  <a:pt x="244017" y="358635"/>
                </a:lnTo>
                <a:lnTo>
                  <a:pt x="264464" y="374815"/>
                </a:lnTo>
                <a:lnTo>
                  <a:pt x="288302" y="386880"/>
                </a:lnTo>
                <a:lnTo>
                  <a:pt x="314807" y="394423"/>
                </a:lnTo>
                <a:lnTo>
                  <a:pt x="343281" y="397027"/>
                </a:lnTo>
                <a:lnTo>
                  <a:pt x="385127" y="390690"/>
                </a:lnTo>
                <a:lnTo>
                  <a:pt x="415734" y="373519"/>
                </a:lnTo>
                <a:lnTo>
                  <a:pt x="434505" y="348208"/>
                </a:lnTo>
                <a:lnTo>
                  <a:pt x="440893" y="317512"/>
                </a:lnTo>
                <a:close/>
              </a:path>
              <a:path w="705484" h="397510">
                <a:moveTo>
                  <a:pt x="705091" y="242379"/>
                </a:moveTo>
                <a:lnTo>
                  <a:pt x="703961" y="234162"/>
                </a:lnTo>
                <a:lnTo>
                  <a:pt x="697953" y="190461"/>
                </a:lnTo>
                <a:lnTo>
                  <a:pt x="678434" y="153543"/>
                </a:lnTo>
                <a:lnTo>
                  <a:pt x="677125" y="151079"/>
                </a:lnTo>
                <a:lnTo>
                  <a:pt x="664514" y="141693"/>
                </a:lnTo>
                <a:lnTo>
                  <a:pt x="664514" y="234162"/>
                </a:lnTo>
                <a:lnTo>
                  <a:pt x="523582" y="234162"/>
                </a:lnTo>
                <a:lnTo>
                  <a:pt x="532472" y="200050"/>
                </a:lnTo>
                <a:lnTo>
                  <a:pt x="549490" y="174726"/>
                </a:lnTo>
                <a:lnTo>
                  <a:pt x="572477" y="158978"/>
                </a:lnTo>
                <a:lnTo>
                  <a:pt x="599262" y="153543"/>
                </a:lnTo>
                <a:lnTo>
                  <a:pt x="626579" y="158737"/>
                </a:lnTo>
                <a:lnTo>
                  <a:pt x="647103" y="174117"/>
                </a:lnTo>
                <a:lnTo>
                  <a:pt x="660019" y="199351"/>
                </a:lnTo>
                <a:lnTo>
                  <a:pt x="664514" y="234162"/>
                </a:lnTo>
                <a:lnTo>
                  <a:pt x="664514" y="141693"/>
                </a:lnTo>
                <a:lnTo>
                  <a:pt x="643559" y="126098"/>
                </a:lnTo>
                <a:lnTo>
                  <a:pt x="598157" y="117360"/>
                </a:lnTo>
                <a:lnTo>
                  <a:pt x="553808" y="127025"/>
                </a:lnTo>
                <a:lnTo>
                  <a:pt x="515569" y="154787"/>
                </a:lnTo>
                <a:lnTo>
                  <a:pt x="488734" y="198793"/>
                </a:lnTo>
                <a:lnTo>
                  <a:pt x="478612" y="257187"/>
                </a:lnTo>
                <a:lnTo>
                  <a:pt x="485000" y="305638"/>
                </a:lnTo>
                <a:lnTo>
                  <a:pt x="502869" y="344551"/>
                </a:lnTo>
                <a:lnTo>
                  <a:pt x="530263" y="373227"/>
                </a:lnTo>
                <a:lnTo>
                  <a:pt x="565238" y="390956"/>
                </a:lnTo>
                <a:lnTo>
                  <a:pt x="605840" y="397027"/>
                </a:lnTo>
                <a:lnTo>
                  <a:pt x="631901" y="395058"/>
                </a:lnTo>
                <a:lnTo>
                  <a:pt x="655129" y="389483"/>
                </a:lnTo>
                <a:lnTo>
                  <a:pt x="675779" y="380834"/>
                </a:lnTo>
                <a:lnTo>
                  <a:pt x="694131" y="369608"/>
                </a:lnTo>
                <a:lnTo>
                  <a:pt x="689025" y="360286"/>
                </a:lnTo>
                <a:lnTo>
                  <a:pt x="678218" y="340537"/>
                </a:lnTo>
                <a:lnTo>
                  <a:pt x="663524" y="348945"/>
                </a:lnTo>
                <a:lnTo>
                  <a:pt x="647446" y="355142"/>
                </a:lnTo>
                <a:lnTo>
                  <a:pt x="630021" y="358978"/>
                </a:lnTo>
                <a:lnTo>
                  <a:pt x="611327" y="360286"/>
                </a:lnTo>
                <a:lnTo>
                  <a:pt x="576872" y="353771"/>
                </a:lnTo>
                <a:lnTo>
                  <a:pt x="549973" y="335330"/>
                </a:lnTo>
                <a:lnTo>
                  <a:pt x="531812" y="306616"/>
                </a:lnTo>
                <a:lnTo>
                  <a:pt x="523582" y="269252"/>
                </a:lnTo>
                <a:lnTo>
                  <a:pt x="702906" y="269252"/>
                </a:lnTo>
                <a:lnTo>
                  <a:pt x="703935" y="262737"/>
                </a:lnTo>
                <a:lnTo>
                  <a:pt x="704608" y="256235"/>
                </a:lnTo>
                <a:lnTo>
                  <a:pt x="704977" y="249516"/>
                </a:lnTo>
                <a:lnTo>
                  <a:pt x="705091" y="242379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7267136" y="1642925"/>
            <a:ext cx="509270" cy="387350"/>
          </a:xfrm>
          <a:custGeom>
            <a:avLst/>
            <a:gdLst/>
            <a:ahLst/>
            <a:cxnLst/>
            <a:rect l="l" t="t" r="r" b="b"/>
            <a:pathLst>
              <a:path w="509269" h="387350">
                <a:moveTo>
                  <a:pt x="52641" y="114058"/>
                </a:moveTo>
                <a:lnTo>
                  <a:pt x="7124" y="114058"/>
                </a:lnTo>
                <a:lnTo>
                  <a:pt x="7124" y="380568"/>
                </a:lnTo>
                <a:lnTo>
                  <a:pt x="52641" y="380568"/>
                </a:lnTo>
                <a:lnTo>
                  <a:pt x="52641" y="114058"/>
                </a:lnTo>
                <a:close/>
              </a:path>
              <a:path w="509269" h="387350">
                <a:moveTo>
                  <a:pt x="60325" y="29603"/>
                </a:moveTo>
                <a:lnTo>
                  <a:pt x="58077" y="17576"/>
                </a:lnTo>
                <a:lnTo>
                  <a:pt x="51816" y="8216"/>
                </a:lnTo>
                <a:lnTo>
                  <a:pt x="42278" y="2159"/>
                </a:lnTo>
                <a:lnTo>
                  <a:pt x="30162" y="0"/>
                </a:lnTo>
                <a:lnTo>
                  <a:pt x="18046" y="2159"/>
                </a:lnTo>
                <a:lnTo>
                  <a:pt x="8496" y="8216"/>
                </a:lnTo>
                <a:lnTo>
                  <a:pt x="2247" y="17576"/>
                </a:lnTo>
                <a:lnTo>
                  <a:pt x="0" y="29603"/>
                </a:lnTo>
                <a:lnTo>
                  <a:pt x="2247" y="41871"/>
                </a:lnTo>
                <a:lnTo>
                  <a:pt x="8496" y="51193"/>
                </a:lnTo>
                <a:lnTo>
                  <a:pt x="18046" y="57137"/>
                </a:lnTo>
                <a:lnTo>
                  <a:pt x="30162" y="59220"/>
                </a:lnTo>
                <a:lnTo>
                  <a:pt x="42278" y="57137"/>
                </a:lnTo>
                <a:lnTo>
                  <a:pt x="51816" y="51193"/>
                </a:lnTo>
                <a:lnTo>
                  <a:pt x="58077" y="41871"/>
                </a:lnTo>
                <a:lnTo>
                  <a:pt x="60325" y="29603"/>
                </a:lnTo>
                <a:close/>
              </a:path>
              <a:path w="509269" h="387350">
                <a:moveTo>
                  <a:pt x="265963" y="375627"/>
                </a:moveTo>
                <a:lnTo>
                  <a:pt x="256641" y="343281"/>
                </a:lnTo>
                <a:lnTo>
                  <a:pt x="248602" y="346392"/>
                </a:lnTo>
                <a:lnTo>
                  <a:pt x="240868" y="348411"/>
                </a:lnTo>
                <a:lnTo>
                  <a:pt x="233349" y="349516"/>
                </a:lnTo>
                <a:lnTo>
                  <a:pt x="225933" y="349859"/>
                </a:lnTo>
                <a:lnTo>
                  <a:pt x="206781" y="346443"/>
                </a:lnTo>
                <a:lnTo>
                  <a:pt x="194056" y="336486"/>
                </a:lnTo>
                <a:lnTo>
                  <a:pt x="186982" y="320471"/>
                </a:lnTo>
                <a:lnTo>
                  <a:pt x="184797" y="298856"/>
                </a:lnTo>
                <a:lnTo>
                  <a:pt x="184797" y="150799"/>
                </a:lnTo>
                <a:lnTo>
                  <a:pt x="257187" y="150799"/>
                </a:lnTo>
                <a:lnTo>
                  <a:pt x="257187" y="114058"/>
                </a:lnTo>
                <a:lnTo>
                  <a:pt x="184797" y="114058"/>
                </a:lnTo>
                <a:lnTo>
                  <a:pt x="184797" y="28511"/>
                </a:lnTo>
                <a:lnTo>
                  <a:pt x="146964" y="28511"/>
                </a:lnTo>
                <a:lnTo>
                  <a:pt x="141478" y="114058"/>
                </a:lnTo>
                <a:lnTo>
                  <a:pt x="99796" y="116801"/>
                </a:lnTo>
                <a:lnTo>
                  <a:pt x="99796" y="150799"/>
                </a:lnTo>
                <a:lnTo>
                  <a:pt x="139280" y="150799"/>
                </a:lnTo>
                <a:lnTo>
                  <a:pt x="139280" y="297764"/>
                </a:lnTo>
                <a:lnTo>
                  <a:pt x="143179" y="334162"/>
                </a:lnTo>
                <a:lnTo>
                  <a:pt x="156006" y="362394"/>
                </a:lnTo>
                <a:lnTo>
                  <a:pt x="179539" y="380657"/>
                </a:lnTo>
                <a:lnTo>
                  <a:pt x="215506" y="387146"/>
                </a:lnTo>
                <a:lnTo>
                  <a:pt x="229019" y="386270"/>
                </a:lnTo>
                <a:lnTo>
                  <a:pt x="242176" y="383857"/>
                </a:lnTo>
                <a:lnTo>
                  <a:pt x="254609" y="380199"/>
                </a:lnTo>
                <a:lnTo>
                  <a:pt x="265963" y="375627"/>
                </a:lnTo>
                <a:close/>
              </a:path>
              <a:path w="509269" h="387350">
                <a:moveTo>
                  <a:pt x="509270" y="232498"/>
                </a:moveTo>
                <a:lnTo>
                  <a:pt x="502119" y="180581"/>
                </a:lnTo>
                <a:lnTo>
                  <a:pt x="482612" y="143662"/>
                </a:lnTo>
                <a:lnTo>
                  <a:pt x="468693" y="131813"/>
                </a:lnTo>
                <a:lnTo>
                  <a:pt x="468693" y="224282"/>
                </a:lnTo>
                <a:lnTo>
                  <a:pt x="327761" y="224282"/>
                </a:lnTo>
                <a:lnTo>
                  <a:pt x="336651" y="190169"/>
                </a:lnTo>
                <a:lnTo>
                  <a:pt x="353669" y="164846"/>
                </a:lnTo>
                <a:lnTo>
                  <a:pt x="376656" y="149098"/>
                </a:lnTo>
                <a:lnTo>
                  <a:pt x="403440" y="143662"/>
                </a:lnTo>
                <a:lnTo>
                  <a:pt x="430745" y="148856"/>
                </a:lnTo>
                <a:lnTo>
                  <a:pt x="451281" y="164236"/>
                </a:lnTo>
                <a:lnTo>
                  <a:pt x="464197" y="189471"/>
                </a:lnTo>
                <a:lnTo>
                  <a:pt x="468693" y="224282"/>
                </a:lnTo>
                <a:lnTo>
                  <a:pt x="468693" y="131813"/>
                </a:lnTo>
                <a:lnTo>
                  <a:pt x="447738" y="116217"/>
                </a:lnTo>
                <a:lnTo>
                  <a:pt x="402336" y="107480"/>
                </a:lnTo>
                <a:lnTo>
                  <a:pt x="357974" y="117144"/>
                </a:lnTo>
                <a:lnTo>
                  <a:pt x="319735" y="144907"/>
                </a:lnTo>
                <a:lnTo>
                  <a:pt x="292912" y="188912"/>
                </a:lnTo>
                <a:lnTo>
                  <a:pt x="282790" y="247307"/>
                </a:lnTo>
                <a:lnTo>
                  <a:pt x="289179" y="295757"/>
                </a:lnTo>
                <a:lnTo>
                  <a:pt x="307047" y="334670"/>
                </a:lnTo>
                <a:lnTo>
                  <a:pt x="334441" y="363347"/>
                </a:lnTo>
                <a:lnTo>
                  <a:pt x="369404" y="381076"/>
                </a:lnTo>
                <a:lnTo>
                  <a:pt x="410019" y="387146"/>
                </a:lnTo>
                <a:lnTo>
                  <a:pt x="436067" y="385178"/>
                </a:lnTo>
                <a:lnTo>
                  <a:pt x="459295" y="379603"/>
                </a:lnTo>
                <a:lnTo>
                  <a:pt x="479958" y="370954"/>
                </a:lnTo>
                <a:lnTo>
                  <a:pt x="498309" y="359727"/>
                </a:lnTo>
                <a:lnTo>
                  <a:pt x="493204" y="350405"/>
                </a:lnTo>
                <a:lnTo>
                  <a:pt x="482396" y="330657"/>
                </a:lnTo>
                <a:lnTo>
                  <a:pt x="467702" y="339064"/>
                </a:lnTo>
                <a:lnTo>
                  <a:pt x="451624" y="345262"/>
                </a:lnTo>
                <a:lnTo>
                  <a:pt x="434200" y="349097"/>
                </a:lnTo>
                <a:lnTo>
                  <a:pt x="415505" y="350405"/>
                </a:lnTo>
                <a:lnTo>
                  <a:pt x="381050" y="343890"/>
                </a:lnTo>
                <a:lnTo>
                  <a:pt x="354152" y="325450"/>
                </a:lnTo>
                <a:lnTo>
                  <a:pt x="335991" y="296735"/>
                </a:lnTo>
                <a:lnTo>
                  <a:pt x="327761" y="259372"/>
                </a:lnTo>
                <a:lnTo>
                  <a:pt x="507072" y="259372"/>
                </a:lnTo>
                <a:lnTo>
                  <a:pt x="508114" y="252857"/>
                </a:lnTo>
                <a:lnTo>
                  <a:pt x="508787" y="246354"/>
                </a:lnTo>
                <a:lnTo>
                  <a:pt x="509155" y="239636"/>
                </a:lnTo>
                <a:lnTo>
                  <a:pt x="509270" y="23249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zfalz_A4_6-seitig_PDF-Vorlage.indd</dc:title>
  <dcterms:created xsi:type="dcterms:W3CDTF">2020-10-02T07:47:52Z</dcterms:created>
  <dcterms:modified xsi:type="dcterms:W3CDTF">2020-10-02T07:47:52Z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