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270250"/>
  <p:notesSz cx="20104100" cy="32702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013777"/>
            <a:ext cx="17088486" cy="686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831340"/>
            <a:ext cx="14072870" cy="817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752157"/>
            <a:ext cx="8745284" cy="2158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752157"/>
            <a:ext cx="8745284" cy="2158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0810"/>
            <a:ext cx="18093690" cy="523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752157"/>
            <a:ext cx="18093690" cy="21583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041332"/>
            <a:ext cx="6433312" cy="1635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041332"/>
            <a:ext cx="4623943" cy="1635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041332"/>
            <a:ext cx="4623943" cy="1635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7.png"/><Relationship Id="rId26" Type="http://schemas.openxmlformats.org/officeDocument/2006/relationships/image" Target="../media/image2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3416" y="5"/>
            <a:ext cx="19977735" cy="3266440"/>
            <a:chOff x="63416" y="5"/>
            <a:chExt cx="19977735" cy="3266440"/>
          </a:xfrm>
        </p:grpSpPr>
        <p:sp>
          <p:nvSpPr>
            <p:cNvPr id="3" name="object 3"/>
            <p:cNvSpPr/>
            <p:nvPr/>
          </p:nvSpPr>
          <p:spPr>
            <a:xfrm>
              <a:off x="69009" y="69020"/>
              <a:ext cx="19966305" cy="3128645"/>
            </a:xfrm>
            <a:custGeom>
              <a:avLst/>
              <a:gdLst/>
              <a:ahLst/>
              <a:cxnLst/>
              <a:rect l="l" t="t" r="r" b="b"/>
              <a:pathLst>
                <a:path w="19966305" h="3128645">
                  <a:moveTo>
                    <a:pt x="0" y="3128089"/>
                  </a:moveTo>
                  <a:lnTo>
                    <a:pt x="19966023" y="3128089"/>
                  </a:lnTo>
                  <a:lnTo>
                    <a:pt x="19966023" y="0"/>
                  </a:lnTo>
                  <a:lnTo>
                    <a:pt x="0" y="0"/>
                  </a:lnTo>
                  <a:lnTo>
                    <a:pt x="0" y="3128089"/>
                  </a:lnTo>
                  <a:close/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2432" y="250907"/>
              <a:ext cx="0" cy="2804160"/>
            </a:xfrm>
            <a:custGeom>
              <a:avLst/>
              <a:gdLst/>
              <a:ahLst/>
              <a:cxnLst/>
              <a:rect l="l" t="t" r="r" b="b"/>
              <a:pathLst>
                <a:path w="0" h="2804160">
                  <a:moveTo>
                    <a:pt x="0" y="0"/>
                  </a:moveTo>
                  <a:lnTo>
                    <a:pt x="0" y="2803803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49593" y="3133687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0" y="0"/>
                  </a:moveTo>
                  <a:lnTo>
                    <a:pt x="19643907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971616" y="211413"/>
              <a:ext cx="0" cy="2804160"/>
            </a:xfrm>
            <a:custGeom>
              <a:avLst/>
              <a:gdLst/>
              <a:ahLst/>
              <a:cxnLst/>
              <a:rect l="l" t="t" r="r" b="b"/>
              <a:pathLst>
                <a:path w="0" h="2804160">
                  <a:moveTo>
                    <a:pt x="0" y="2803803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10536" y="132437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19643918" y="0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2432" y="132439"/>
              <a:ext cx="19839305" cy="3001645"/>
            </a:xfrm>
            <a:custGeom>
              <a:avLst/>
              <a:gdLst/>
              <a:ahLst/>
              <a:cxnLst/>
              <a:rect l="l" t="t" r="r" b="b"/>
              <a:pathLst>
                <a:path w="19839305" h="3001645">
                  <a:moveTo>
                    <a:pt x="0" y="2961757"/>
                  </a:moveTo>
                  <a:lnTo>
                    <a:pt x="0" y="3001245"/>
                  </a:lnTo>
                  <a:lnTo>
                    <a:pt x="39052" y="3001245"/>
                  </a:lnTo>
                </a:path>
                <a:path w="19839305" h="3001645">
                  <a:moveTo>
                    <a:pt x="19800127" y="3001245"/>
                  </a:moveTo>
                  <a:lnTo>
                    <a:pt x="19839179" y="3001245"/>
                  </a:lnTo>
                  <a:lnTo>
                    <a:pt x="19839179" y="2961757"/>
                  </a:lnTo>
                </a:path>
                <a:path w="19839305" h="3001645">
                  <a:moveTo>
                    <a:pt x="19839179" y="39488"/>
                  </a:moveTo>
                  <a:lnTo>
                    <a:pt x="19839179" y="0"/>
                  </a:lnTo>
                  <a:lnTo>
                    <a:pt x="19800127" y="0"/>
                  </a:lnTo>
                </a:path>
                <a:path w="19839305" h="3001645">
                  <a:moveTo>
                    <a:pt x="39052" y="0"/>
                  </a:moveTo>
                  <a:lnTo>
                    <a:pt x="0" y="0"/>
                  </a:lnTo>
                  <a:lnTo>
                    <a:pt x="0" y="39488"/>
                  </a:lnTo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6728082" y="5"/>
              <a:ext cx="0" cy="3266440"/>
            </a:xfrm>
            <a:custGeom>
              <a:avLst/>
              <a:gdLst/>
              <a:ahLst/>
              <a:cxnLst/>
              <a:rect l="l" t="t" r="r" b="b"/>
              <a:pathLst>
                <a:path w="0" h="3266440">
                  <a:moveTo>
                    <a:pt x="0" y="0"/>
                  </a:moveTo>
                  <a:lnTo>
                    <a:pt x="0" y="326612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387152" y="5"/>
              <a:ext cx="0" cy="3266440"/>
            </a:xfrm>
            <a:custGeom>
              <a:avLst/>
              <a:gdLst/>
              <a:ahLst/>
              <a:cxnLst/>
              <a:rect l="l" t="t" r="r" b="b"/>
              <a:pathLst>
                <a:path w="0" h="3266440">
                  <a:moveTo>
                    <a:pt x="0" y="0"/>
                  </a:moveTo>
                  <a:lnTo>
                    <a:pt x="0" y="326612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29996" y="626793"/>
              <a:ext cx="207010" cy="196850"/>
            </a:xfrm>
            <a:custGeom>
              <a:avLst/>
              <a:gdLst/>
              <a:ahLst/>
              <a:cxnLst/>
              <a:rect l="l" t="t" r="r" b="b"/>
              <a:pathLst>
                <a:path w="207009" h="196850">
                  <a:moveTo>
                    <a:pt x="135445" y="175310"/>
                  </a:moveTo>
                  <a:lnTo>
                    <a:pt x="31165" y="175310"/>
                  </a:lnTo>
                  <a:lnTo>
                    <a:pt x="134543" y="14986"/>
                  </a:lnTo>
                  <a:lnTo>
                    <a:pt x="134543" y="0"/>
                  </a:lnTo>
                  <a:lnTo>
                    <a:pt x="9283" y="0"/>
                  </a:lnTo>
                  <a:lnTo>
                    <a:pt x="9283" y="21285"/>
                  </a:lnTo>
                  <a:lnTo>
                    <a:pt x="103085" y="21285"/>
                  </a:lnTo>
                  <a:lnTo>
                    <a:pt x="0" y="181597"/>
                  </a:lnTo>
                  <a:lnTo>
                    <a:pt x="0" y="196583"/>
                  </a:lnTo>
                  <a:lnTo>
                    <a:pt x="135445" y="196583"/>
                  </a:lnTo>
                  <a:lnTo>
                    <a:pt x="135445" y="175310"/>
                  </a:lnTo>
                  <a:close/>
                </a:path>
                <a:path w="207009" h="196850">
                  <a:moveTo>
                    <a:pt x="206857" y="111772"/>
                  </a:moveTo>
                  <a:lnTo>
                    <a:pt x="137934" y="111772"/>
                  </a:lnTo>
                  <a:lnTo>
                    <a:pt x="137934" y="130962"/>
                  </a:lnTo>
                  <a:lnTo>
                    <a:pt x="206857" y="130962"/>
                  </a:lnTo>
                  <a:lnTo>
                    <a:pt x="206857" y="11177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77160" y="627060"/>
              <a:ext cx="236852" cy="19990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055965" y="610011"/>
              <a:ext cx="40640" cy="217170"/>
            </a:xfrm>
            <a:custGeom>
              <a:avLst/>
              <a:gdLst/>
              <a:ahLst/>
              <a:cxnLst/>
              <a:rect l="l" t="t" r="r" b="b"/>
              <a:pathLst>
                <a:path w="40640" h="217169">
                  <a:moveTo>
                    <a:pt x="24871" y="0"/>
                  </a:moveTo>
                  <a:lnTo>
                    <a:pt x="0" y="0"/>
                  </a:lnTo>
                  <a:lnTo>
                    <a:pt x="0" y="183992"/>
                  </a:lnTo>
                  <a:lnTo>
                    <a:pt x="1460" y="197991"/>
                  </a:lnTo>
                  <a:lnTo>
                    <a:pt x="6068" y="208339"/>
                  </a:lnTo>
                  <a:lnTo>
                    <a:pt x="14158" y="214754"/>
                  </a:lnTo>
                  <a:lnTo>
                    <a:pt x="26070" y="216954"/>
                  </a:lnTo>
                  <a:lnTo>
                    <a:pt x="32363" y="216954"/>
                  </a:lnTo>
                  <a:lnTo>
                    <a:pt x="36858" y="216055"/>
                  </a:lnTo>
                  <a:lnTo>
                    <a:pt x="40454" y="214257"/>
                  </a:lnTo>
                  <a:lnTo>
                    <a:pt x="37157" y="195678"/>
                  </a:lnTo>
                  <a:lnTo>
                    <a:pt x="34760" y="196278"/>
                  </a:lnTo>
                  <a:lnTo>
                    <a:pt x="28168" y="196278"/>
                  </a:lnTo>
                  <a:lnTo>
                    <a:pt x="24871" y="193581"/>
                  </a:lnTo>
                  <a:lnTo>
                    <a:pt x="248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118774" y="677734"/>
              <a:ext cx="110575" cy="14563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311126" y="628589"/>
              <a:ext cx="122561" cy="1983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64433" y="738565"/>
              <a:ext cx="69215" cy="19685"/>
            </a:xfrm>
            <a:custGeom>
              <a:avLst/>
              <a:gdLst/>
              <a:ahLst/>
              <a:cxnLst/>
              <a:rect l="l" t="t" r="r" b="b"/>
              <a:pathLst>
                <a:path w="69215" h="19684">
                  <a:moveTo>
                    <a:pt x="68922" y="0"/>
                  </a:moveTo>
                  <a:lnTo>
                    <a:pt x="0" y="0"/>
                  </a:lnTo>
                  <a:lnTo>
                    <a:pt x="0" y="19178"/>
                  </a:lnTo>
                  <a:lnTo>
                    <a:pt x="68922" y="19178"/>
                  </a:lnTo>
                  <a:lnTo>
                    <a:pt x="689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52414" y="674138"/>
              <a:ext cx="107578" cy="15282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82587" y="674138"/>
              <a:ext cx="123760" cy="15282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35714" y="615404"/>
              <a:ext cx="33020" cy="208279"/>
            </a:xfrm>
            <a:custGeom>
              <a:avLst/>
              <a:gdLst/>
              <a:ahLst/>
              <a:cxnLst/>
              <a:rect l="l" t="t" r="r" b="b"/>
              <a:pathLst>
                <a:path w="33019" h="208280">
                  <a:moveTo>
                    <a:pt x="28767" y="62329"/>
                  </a:moveTo>
                  <a:lnTo>
                    <a:pt x="3895" y="62329"/>
                  </a:lnTo>
                  <a:lnTo>
                    <a:pt x="3895" y="207965"/>
                  </a:lnTo>
                  <a:lnTo>
                    <a:pt x="28767" y="207965"/>
                  </a:lnTo>
                  <a:lnTo>
                    <a:pt x="28767" y="62329"/>
                  </a:lnTo>
                  <a:close/>
                </a:path>
                <a:path w="33019" h="208280">
                  <a:moveTo>
                    <a:pt x="26070" y="0"/>
                  </a:moveTo>
                  <a:lnTo>
                    <a:pt x="6892" y="0"/>
                  </a:lnTo>
                  <a:lnTo>
                    <a:pt x="0" y="6592"/>
                  </a:lnTo>
                  <a:lnTo>
                    <a:pt x="0" y="26070"/>
                  </a:lnTo>
                  <a:lnTo>
                    <a:pt x="6892" y="32363"/>
                  </a:lnTo>
                  <a:lnTo>
                    <a:pt x="26070" y="32363"/>
                  </a:lnTo>
                  <a:lnTo>
                    <a:pt x="32962" y="26070"/>
                  </a:lnTo>
                  <a:lnTo>
                    <a:pt x="32962" y="6592"/>
                  </a:lnTo>
                  <a:lnTo>
                    <a:pt x="260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92350" y="630987"/>
              <a:ext cx="90797" cy="19597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05412" y="615404"/>
              <a:ext cx="33020" cy="208279"/>
            </a:xfrm>
            <a:custGeom>
              <a:avLst/>
              <a:gdLst/>
              <a:ahLst/>
              <a:cxnLst/>
              <a:rect l="l" t="t" r="r" b="b"/>
              <a:pathLst>
                <a:path w="33019" h="208280">
                  <a:moveTo>
                    <a:pt x="28767" y="62329"/>
                  </a:moveTo>
                  <a:lnTo>
                    <a:pt x="3895" y="62329"/>
                  </a:lnTo>
                  <a:lnTo>
                    <a:pt x="3895" y="207965"/>
                  </a:lnTo>
                  <a:lnTo>
                    <a:pt x="28767" y="207965"/>
                  </a:lnTo>
                  <a:lnTo>
                    <a:pt x="28767" y="62329"/>
                  </a:lnTo>
                  <a:close/>
                </a:path>
                <a:path w="33019" h="208280">
                  <a:moveTo>
                    <a:pt x="26070" y="0"/>
                  </a:moveTo>
                  <a:lnTo>
                    <a:pt x="6892" y="0"/>
                  </a:lnTo>
                  <a:lnTo>
                    <a:pt x="0" y="6592"/>
                  </a:lnTo>
                  <a:lnTo>
                    <a:pt x="0" y="26070"/>
                  </a:lnTo>
                  <a:lnTo>
                    <a:pt x="6892" y="32363"/>
                  </a:lnTo>
                  <a:lnTo>
                    <a:pt x="26070" y="32363"/>
                  </a:lnTo>
                  <a:lnTo>
                    <a:pt x="32962" y="26070"/>
                  </a:lnTo>
                  <a:lnTo>
                    <a:pt x="32962" y="6592"/>
                  </a:lnTo>
                  <a:lnTo>
                    <a:pt x="260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66453" y="674138"/>
              <a:ext cx="133948" cy="21635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27602" y="974399"/>
              <a:ext cx="124359" cy="19478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84235" y="977995"/>
              <a:ext cx="107878" cy="19118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813209" y="974399"/>
              <a:ext cx="265350" cy="19837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97797" y="974399"/>
              <a:ext cx="122561" cy="1983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46729" y="974399"/>
              <a:ext cx="122561" cy="19837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07198" y="1019948"/>
              <a:ext cx="201372" cy="14923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51692" y="1019948"/>
              <a:ext cx="201372" cy="14923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886986" y="1134718"/>
              <a:ext cx="45720" cy="85725"/>
            </a:xfrm>
            <a:custGeom>
              <a:avLst/>
              <a:gdLst/>
              <a:ahLst/>
              <a:cxnLst/>
              <a:rect l="l" t="t" r="r" b="b"/>
              <a:pathLst>
                <a:path w="45719" h="85725">
                  <a:moveTo>
                    <a:pt x="24572" y="0"/>
                  </a:moveTo>
                  <a:lnTo>
                    <a:pt x="14683" y="0"/>
                  </a:lnTo>
                  <a:lnTo>
                    <a:pt x="6292" y="6592"/>
                  </a:lnTo>
                  <a:lnTo>
                    <a:pt x="6292" y="28767"/>
                  </a:lnTo>
                  <a:lnTo>
                    <a:pt x="14383" y="34760"/>
                  </a:lnTo>
                  <a:lnTo>
                    <a:pt x="26070" y="34760"/>
                  </a:lnTo>
                  <a:lnTo>
                    <a:pt x="27269" y="34461"/>
                  </a:lnTo>
                  <a:lnTo>
                    <a:pt x="25410" y="45820"/>
                  </a:lnTo>
                  <a:lnTo>
                    <a:pt x="20039" y="55886"/>
                  </a:lnTo>
                  <a:lnTo>
                    <a:pt x="11466" y="64380"/>
                  </a:lnTo>
                  <a:lnTo>
                    <a:pt x="0" y="71019"/>
                  </a:lnTo>
                  <a:lnTo>
                    <a:pt x="5993" y="85403"/>
                  </a:lnTo>
                  <a:lnTo>
                    <a:pt x="22540" y="76099"/>
                  </a:lnTo>
                  <a:lnTo>
                    <a:pt x="34985" y="63340"/>
                  </a:lnTo>
                  <a:lnTo>
                    <a:pt x="42823" y="47604"/>
                  </a:lnTo>
                  <a:lnTo>
                    <a:pt x="45548" y="29366"/>
                  </a:lnTo>
                  <a:lnTo>
                    <a:pt x="44125" y="17066"/>
                  </a:lnTo>
                  <a:lnTo>
                    <a:pt x="40004" y="7828"/>
                  </a:lnTo>
                  <a:lnTo>
                    <a:pt x="33412" y="2018"/>
                  </a:lnTo>
                  <a:lnTo>
                    <a:pt x="245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08648" y="972601"/>
              <a:ext cx="161217" cy="19657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90723" y="1023543"/>
              <a:ext cx="115968" cy="14923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50682" y="952823"/>
              <a:ext cx="139642" cy="21995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512799" y="1019947"/>
              <a:ext cx="123760" cy="15282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670031" y="1019948"/>
              <a:ext cx="116867" cy="14923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515111" y="1387898"/>
              <a:ext cx="2034856" cy="35184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106114" y="947582"/>
              <a:ext cx="222250" cy="226060"/>
            </a:xfrm>
            <a:custGeom>
              <a:avLst/>
              <a:gdLst/>
              <a:ahLst/>
              <a:cxnLst/>
              <a:rect l="l" t="t" r="r" b="b"/>
              <a:pathLst>
                <a:path w="222250" h="226059">
                  <a:moveTo>
                    <a:pt x="156400" y="12217"/>
                  </a:moveTo>
                  <a:lnTo>
                    <a:pt x="0" y="12217"/>
                  </a:lnTo>
                  <a:lnTo>
                    <a:pt x="0" y="35077"/>
                  </a:lnTo>
                  <a:lnTo>
                    <a:pt x="64376" y="35077"/>
                  </a:lnTo>
                  <a:lnTo>
                    <a:pt x="64376" y="225577"/>
                  </a:lnTo>
                  <a:lnTo>
                    <a:pt x="91694" y="225577"/>
                  </a:lnTo>
                  <a:lnTo>
                    <a:pt x="91694" y="35077"/>
                  </a:lnTo>
                  <a:lnTo>
                    <a:pt x="156400" y="35077"/>
                  </a:lnTo>
                  <a:lnTo>
                    <a:pt x="156400" y="12217"/>
                  </a:lnTo>
                  <a:close/>
                </a:path>
                <a:path w="222250" h="226059">
                  <a:moveTo>
                    <a:pt x="217144" y="67627"/>
                  </a:moveTo>
                  <a:lnTo>
                    <a:pt x="190144" y="67627"/>
                  </a:lnTo>
                  <a:lnTo>
                    <a:pt x="190144" y="225666"/>
                  </a:lnTo>
                  <a:lnTo>
                    <a:pt x="217144" y="225666"/>
                  </a:lnTo>
                  <a:lnTo>
                    <a:pt x="217144" y="67627"/>
                  </a:lnTo>
                  <a:close/>
                </a:path>
                <a:path w="222250" h="226059">
                  <a:moveTo>
                    <a:pt x="221691" y="7150"/>
                  </a:moveTo>
                  <a:lnTo>
                    <a:pt x="214210" y="0"/>
                  </a:lnTo>
                  <a:lnTo>
                    <a:pt x="193408" y="0"/>
                  </a:lnTo>
                  <a:lnTo>
                    <a:pt x="185928" y="7150"/>
                  </a:lnTo>
                  <a:lnTo>
                    <a:pt x="185928" y="28295"/>
                  </a:lnTo>
                  <a:lnTo>
                    <a:pt x="193408" y="35115"/>
                  </a:lnTo>
                  <a:lnTo>
                    <a:pt x="214210" y="35115"/>
                  </a:lnTo>
                  <a:lnTo>
                    <a:pt x="221691" y="28295"/>
                  </a:lnTo>
                  <a:lnTo>
                    <a:pt x="221691" y="715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353141" y="964485"/>
              <a:ext cx="244845" cy="21265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634012" y="941724"/>
              <a:ext cx="44450" cy="235585"/>
            </a:xfrm>
            <a:custGeom>
              <a:avLst/>
              <a:gdLst/>
              <a:ahLst/>
              <a:cxnLst/>
              <a:rect l="l" t="t" r="r" b="b"/>
              <a:pathLst>
                <a:path w="44450" h="235584">
                  <a:moveTo>
                    <a:pt x="26988" y="0"/>
                  </a:moveTo>
                  <a:lnTo>
                    <a:pt x="0" y="0"/>
                  </a:lnTo>
                  <a:lnTo>
                    <a:pt x="0" y="199647"/>
                  </a:lnTo>
                  <a:lnTo>
                    <a:pt x="1585" y="214838"/>
                  </a:lnTo>
                  <a:lnTo>
                    <a:pt x="6584" y="226066"/>
                  </a:lnTo>
                  <a:lnTo>
                    <a:pt x="15363" y="233027"/>
                  </a:lnTo>
                  <a:lnTo>
                    <a:pt x="28288" y="235414"/>
                  </a:lnTo>
                  <a:lnTo>
                    <a:pt x="35117" y="235414"/>
                  </a:lnTo>
                  <a:lnTo>
                    <a:pt x="39994" y="234439"/>
                  </a:lnTo>
                  <a:lnTo>
                    <a:pt x="43896" y="232488"/>
                  </a:lnTo>
                  <a:lnTo>
                    <a:pt x="40319" y="212328"/>
                  </a:lnTo>
                  <a:lnTo>
                    <a:pt x="37718" y="212979"/>
                  </a:lnTo>
                  <a:lnTo>
                    <a:pt x="30564" y="212979"/>
                  </a:lnTo>
                  <a:lnTo>
                    <a:pt x="26988" y="210052"/>
                  </a:lnTo>
                  <a:lnTo>
                    <a:pt x="269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700149" y="1011308"/>
              <a:ext cx="116732" cy="16583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841172" y="1011308"/>
              <a:ext cx="134290" cy="16583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7007069" y="947577"/>
              <a:ext cx="36195" cy="226060"/>
            </a:xfrm>
            <a:custGeom>
              <a:avLst/>
              <a:gdLst/>
              <a:ahLst/>
              <a:cxnLst/>
              <a:rect l="l" t="t" r="r" b="b"/>
              <a:pathLst>
                <a:path w="36194" h="226059">
                  <a:moveTo>
                    <a:pt x="31215" y="67633"/>
                  </a:moveTo>
                  <a:lnTo>
                    <a:pt x="4227" y="67633"/>
                  </a:lnTo>
                  <a:lnTo>
                    <a:pt x="4227" y="225660"/>
                  </a:lnTo>
                  <a:lnTo>
                    <a:pt x="31215" y="225660"/>
                  </a:lnTo>
                  <a:lnTo>
                    <a:pt x="31215" y="67633"/>
                  </a:lnTo>
                  <a:close/>
                </a:path>
                <a:path w="36194" h="226059">
                  <a:moveTo>
                    <a:pt x="28288" y="0"/>
                  </a:moveTo>
                  <a:lnTo>
                    <a:pt x="7478" y="0"/>
                  </a:lnTo>
                  <a:lnTo>
                    <a:pt x="0" y="7153"/>
                  </a:lnTo>
                  <a:lnTo>
                    <a:pt x="0" y="28288"/>
                  </a:lnTo>
                  <a:lnTo>
                    <a:pt x="7478" y="35117"/>
                  </a:lnTo>
                  <a:lnTo>
                    <a:pt x="28288" y="35117"/>
                  </a:lnTo>
                  <a:lnTo>
                    <a:pt x="35767" y="28288"/>
                  </a:lnTo>
                  <a:lnTo>
                    <a:pt x="35767" y="7153"/>
                  </a:lnTo>
                  <a:lnTo>
                    <a:pt x="28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7068166" y="964485"/>
              <a:ext cx="244845" cy="21265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29999" y="610011"/>
            <a:ext cx="699770" cy="217170"/>
            <a:chOff x="529999" y="610011"/>
            <a:chExt cx="699770" cy="217170"/>
          </a:xfrm>
        </p:grpSpPr>
        <p:sp>
          <p:nvSpPr>
            <p:cNvPr id="3" name="object 3"/>
            <p:cNvSpPr/>
            <p:nvPr/>
          </p:nvSpPr>
          <p:spPr>
            <a:xfrm>
              <a:off x="529996" y="626793"/>
              <a:ext cx="207010" cy="196850"/>
            </a:xfrm>
            <a:custGeom>
              <a:avLst/>
              <a:gdLst/>
              <a:ahLst/>
              <a:cxnLst/>
              <a:rect l="l" t="t" r="r" b="b"/>
              <a:pathLst>
                <a:path w="207009" h="196850">
                  <a:moveTo>
                    <a:pt x="135445" y="175310"/>
                  </a:moveTo>
                  <a:lnTo>
                    <a:pt x="31165" y="175310"/>
                  </a:lnTo>
                  <a:lnTo>
                    <a:pt x="134543" y="14986"/>
                  </a:lnTo>
                  <a:lnTo>
                    <a:pt x="134543" y="0"/>
                  </a:lnTo>
                  <a:lnTo>
                    <a:pt x="9283" y="0"/>
                  </a:lnTo>
                  <a:lnTo>
                    <a:pt x="9283" y="21285"/>
                  </a:lnTo>
                  <a:lnTo>
                    <a:pt x="103085" y="21285"/>
                  </a:lnTo>
                  <a:lnTo>
                    <a:pt x="0" y="181597"/>
                  </a:lnTo>
                  <a:lnTo>
                    <a:pt x="0" y="196583"/>
                  </a:lnTo>
                  <a:lnTo>
                    <a:pt x="135445" y="196583"/>
                  </a:lnTo>
                  <a:lnTo>
                    <a:pt x="135445" y="175310"/>
                  </a:lnTo>
                  <a:close/>
                </a:path>
                <a:path w="207009" h="196850">
                  <a:moveTo>
                    <a:pt x="206857" y="111772"/>
                  </a:moveTo>
                  <a:lnTo>
                    <a:pt x="137934" y="111772"/>
                  </a:lnTo>
                  <a:lnTo>
                    <a:pt x="137934" y="130962"/>
                  </a:lnTo>
                  <a:lnTo>
                    <a:pt x="206857" y="130962"/>
                  </a:lnTo>
                  <a:lnTo>
                    <a:pt x="206857" y="11177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777160" y="627060"/>
              <a:ext cx="236852" cy="19990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55965" y="610011"/>
              <a:ext cx="40640" cy="217170"/>
            </a:xfrm>
            <a:custGeom>
              <a:avLst/>
              <a:gdLst/>
              <a:ahLst/>
              <a:cxnLst/>
              <a:rect l="l" t="t" r="r" b="b"/>
              <a:pathLst>
                <a:path w="40640" h="217169">
                  <a:moveTo>
                    <a:pt x="24871" y="0"/>
                  </a:moveTo>
                  <a:lnTo>
                    <a:pt x="0" y="0"/>
                  </a:lnTo>
                  <a:lnTo>
                    <a:pt x="0" y="183992"/>
                  </a:lnTo>
                  <a:lnTo>
                    <a:pt x="1460" y="197991"/>
                  </a:lnTo>
                  <a:lnTo>
                    <a:pt x="6068" y="208339"/>
                  </a:lnTo>
                  <a:lnTo>
                    <a:pt x="14158" y="214754"/>
                  </a:lnTo>
                  <a:lnTo>
                    <a:pt x="26070" y="216954"/>
                  </a:lnTo>
                  <a:lnTo>
                    <a:pt x="32363" y="216954"/>
                  </a:lnTo>
                  <a:lnTo>
                    <a:pt x="36858" y="216055"/>
                  </a:lnTo>
                  <a:lnTo>
                    <a:pt x="40454" y="214257"/>
                  </a:lnTo>
                  <a:lnTo>
                    <a:pt x="37157" y="195678"/>
                  </a:lnTo>
                  <a:lnTo>
                    <a:pt x="34760" y="196278"/>
                  </a:lnTo>
                  <a:lnTo>
                    <a:pt x="28168" y="196278"/>
                  </a:lnTo>
                  <a:lnTo>
                    <a:pt x="24871" y="193581"/>
                  </a:lnTo>
                  <a:lnTo>
                    <a:pt x="248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18774" y="677734"/>
              <a:ext cx="110575" cy="14563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311126" y="615404"/>
            <a:ext cx="889635" cy="275590"/>
            <a:chOff x="1311126" y="615404"/>
            <a:chExt cx="889635" cy="275590"/>
          </a:xfrm>
        </p:grpSpPr>
        <p:sp>
          <p:nvSpPr>
            <p:cNvPr id="8" name="object 8"/>
            <p:cNvSpPr/>
            <p:nvPr/>
          </p:nvSpPr>
          <p:spPr>
            <a:xfrm>
              <a:off x="1311126" y="628589"/>
              <a:ext cx="122561" cy="19837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64433" y="738565"/>
              <a:ext cx="69215" cy="19685"/>
            </a:xfrm>
            <a:custGeom>
              <a:avLst/>
              <a:gdLst/>
              <a:ahLst/>
              <a:cxnLst/>
              <a:rect l="l" t="t" r="r" b="b"/>
              <a:pathLst>
                <a:path w="69215" h="19684">
                  <a:moveTo>
                    <a:pt x="68922" y="0"/>
                  </a:moveTo>
                  <a:lnTo>
                    <a:pt x="0" y="0"/>
                  </a:lnTo>
                  <a:lnTo>
                    <a:pt x="0" y="19178"/>
                  </a:lnTo>
                  <a:lnTo>
                    <a:pt x="68922" y="19178"/>
                  </a:lnTo>
                  <a:lnTo>
                    <a:pt x="689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52414" y="674138"/>
              <a:ext cx="107578" cy="15282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82587" y="674138"/>
              <a:ext cx="123760" cy="15282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35714" y="615404"/>
              <a:ext cx="33020" cy="208279"/>
            </a:xfrm>
            <a:custGeom>
              <a:avLst/>
              <a:gdLst/>
              <a:ahLst/>
              <a:cxnLst/>
              <a:rect l="l" t="t" r="r" b="b"/>
              <a:pathLst>
                <a:path w="33019" h="208280">
                  <a:moveTo>
                    <a:pt x="28767" y="62329"/>
                  </a:moveTo>
                  <a:lnTo>
                    <a:pt x="3895" y="62329"/>
                  </a:lnTo>
                  <a:lnTo>
                    <a:pt x="3895" y="207965"/>
                  </a:lnTo>
                  <a:lnTo>
                    <a:pt x="28767" y="207965"/>
                  </a:lnTo>
                  <a:lnTo>
                    <a:pt x="28767" y="62329"/>
                  </a:lnTo>
                  <a:close/>
                </a:path>
                <a:path w="33019" h="208280">
                  <a:moveTo>
                    <a:pt x="26070" y="0"/>
                  </a:moveTo>
                  <a:lnTo>
                    <a:pt x="6892" y="0"/>
                  </a:lnTo>
                  <a:lnTo>
                    <a:pt x="0" y="6592"/>
                  </a:lnTo>
                  <a:lnTo>
                    <a:pt x="0" y="26070"/>
                  </a:lnTo>
                  <a:lnTo>
                    <a:pt x="6892" y="32363"/>
                  </a:lnTo>
                  <a:lnTo>
                    <a:pt x="26070" y="32363"/>
                  </a:lnTo>
                  <a:lnTo>
                    <a:pt x="32962" y="26070"/>
                  </a:lnTo>
                  <a:lnTo>
                    <a:pt x="32962" y="6592"/>
                  </a:lnTo>
                  <a:lnTo>
                    <a:pt x="260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892350" y="630987"/>
              <a:ext cx="90797" cy="19597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05412" y="615404"/>
              <a:ext cx="33020" cy="208279"/>
            </a:xfrm>
            <a:custGeom>
              <a:avLst/>
              <a:gdLst/>
              <a:ahLst/>
              <a:cxnLst/>
              <a:rect l="l" t="t" r="r" b="b"/>
              <a:pathLst>
                <a:path w="33019" h="208280">
                  <a:moveTo>
                    <a:pt x="28767" y="62329"/>
                  </a:moveTo>
                  <a:lnTo>
                    <a:pt x="3895" y="62329"/>
                  </a:lnTo>
                  <a:lnTo>
                    <a:pt x="3895" y="207965"/>
                  </a:lnTo>
                  <a:lnTo>
                    <a:pt x="28767" y="207965"/>
                  </a:lnTo>
                  <a:lnTo>
                    <a:pt x="28767" y="62329"/>
                  </a:lnTo>
                  <a:close/>
                </a:path>
                <a:path w="33019" h="208280">
                  <a:moveTo>
                    <a:pt x="26070" y="0"/>
                  </a:moveTo>
                  <a:lnTo>
                    <a:pt x="6892" y="0"/>
                  </a:lnTo>
                  <a:lnTo>
                    <a:pt x="0" y="6592"/>
                  </a:lnTo>
                  <a:lnTo>
                    <a:pt x="0" y="26070"/>
                  </a:lnTo>
                  <a:lnTo>
                    <a:pt x="6892" y="32363"/>
                  </a:lnTo>
                  <a:lnTo>
                    <a:pt x="26070" y="32363"/>
                  </a:lnTo>
                  <a:lnTo>
                    <a:pt x="32962" y="26070"/>
                  </a:lnTo>
                  <a:lnTo>
                    <a:pt x="32962" y="6592"/>
                  </a:lnTo>
                  <a:lnTo>
                    <a:pt x="260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66453" y="674138"/>
              <a:ext cx="133948" cy="21635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527602" y="974399"/>
            <a:ext cx="1405255" cy="245745"/>
            <a:chOff x="527602" y="974399"/>
            <a:chExt cx="1405255" cy="245745"/>
          </a:xfrm>
        </p:grpSpPr>
        <p:sp>
          <p:nvSpPr>
            <p:cNvPr id="17" name="object 17"/>
            <p:cNvSpPr/>
            <p:nvPr/>
          </p:nvSpPr>
          <p:spPr>
            <a:xfrm>
              <a:off x="527602" y="974399"/>
              <a:ext cx="124359" cy="19478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84235" y="977995"/>
              <a:ext cx="107878" cy="19118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13209" y="974399"/>
              <a:ext cx="265350" cy="19837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97797" y="974399"/>
              <a:ext cx="122561" cy="1983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246729" y="974399"/>
              <a:ext cx="122561" cy="19837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407198" y="1019948"/>
              <a:ext cx="201372" cy="14923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651692" y="1019948"/>
              <a:ext cx="201372" cy="14923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886986" y="1134718"/>
              <a:ext cx="45720" cy="85725"/>
            </a:xfrm>
            <a:custGeom>
              <a:avLst/>
              <a:gdLst/>
              <a:ahLst/>
              <a:cxnLst/>
              <a:rect l="l" t="t" r="r" b="b"/>
              <a:pathLst>
                <a:path w="45719" h="85725">
                  <a:moveTo>
                    <a:pt x="24572" y="0"/>
                  </a:moveTo>
                  <a:lnTo>
                    <a:pt x="14683" y="0"/>
                  </a:lnTo>
                  <a:lnTo>
                    <a:pt x="6292" y="6592"/>
                  </a:lnTo>
                  <a:lnTo>
                    <a:pt x="6292" y="28767"/>
                  </a:lnTo>
                  <a:lnTo>
                    <a:pt x="14383" y="34760"/>
                  </a:lnTo>
                  <a:lnTo>
                    <a:pt x="26070" y="34760"/>
                  </a:lnTo>
                  <a:lnTo>
                    <a:pt x="27269" y="34461"/>
                  </a:lnTo>
                  <a:lnTo>
                    <a:pt x="25410" y="45820"/>
                  </a:lnTo>
                  <a:lnTo>
                    <a:pt x="20039" y="55886"/>
                  </a:lnTo>
                  <a:lnTo>
                    <a:pt x="11466" y="64380"/>
                  </a:lnTo>
                  <a:lnTo>
                    <a:pt x="0" y="71019"/>
                  </a:lnTo>
                  <a:lnTo>
                    <a:pt x="5993" y="85403"/>
                  </a:lnTo>
                  <a:lnTo>
                    <a:pt x="22540" y="76099"/>
                  </a:lnTo>
                  <a:lnTo>
                    <a:pt x="34985" y="63340"/>
                  </a:lnTo>
                  <a:lnTo>
                    <a:pt x="42823" y="47604"/>
                  </a:lnTo>
                  <a:lnTo>
                    <a:pt x="45548" y="29366"/>
                  </a:lnTo>
                  <a:lnTo>
                    <a:pt x="44125" y="17066"/>
                  </a:lnTo>
                  <a:lnTo>
                    <a:pt x="40004" y="7828"/>
                  </a:lnTo>
                  <a:lnTo>
                    <a:pt x="33412" y="2018"/>
                  </a:lnTo>
                  <a:lnTo>
                    <a:pt x="2457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2008648" y="952823"/>
            <a:ext cx="778510" cy="220345"/>
            <a:chOff x="2008648" y="952823"/>
            <a:chExt cx="778510" cy="220345"/>
          </a:xfrm>
        </p:grpSpPr>
        <p:sp>
          <p:nvSpPr>
            <p:cNvPr id="26" name="object 26"/>
            <p:cNvSpPr/>
            <p:nvPr/>
          </p:nvSpPr>
          <p:spPr>
            <a:xfrm>
              <a:off x="2008648" y="972601"/>
              <a:ext cx="161217" cy="19657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90723" y="1023544"/>
              <a:ext cx="115968" cy="14923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350682" y="952823"/>
              <a:ext cx="139642" cy="21995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512799" y="1019948"/>
              <a:ext cx="123760" cy="15282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670031" y="1019948"/>
              <a:ext cx="116867" cy="14923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63416" y="5"/>
            <a:ext cx="19977735" cy="3266440"/>
            <a:chOff x="63416" y="5"/>
            <a:chExt cx="19977735" cy="3266440"/>
          </a:xfrm>
        </p:grpSpPr>
        <p:sp>
          <p:nvSpPr>
            <p:cNvPr id="32" name="object 32"/>
            <p:cNvSpPr/>
            <p:nvPr/>
          </p:nvSpPr>
          <p:spPr>
            <a:xfrm>
              <a:off x="515111" y="1387898"/>
              <a:ext cx="2034856" cy="35184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69009" y="69020"/>
              <a:ext cx="19966305" cy="3128645"/>
            </a:xfrm>
            <a:custGeom>
              <a:avLst/>
              <a:gdLst/>
              <a:ahLst/>
              <a:cxnLst/>
              <a:rect l="l" t="t" r="r" b="b"/>
              <a:pathLst>
                <a:path w="19966305" h="3128645">
                  <a:moveTo>
                    <a:pt x="0" y="3128089"/>
                  </a:moveTo>
                  <a:lnTo>
                    <a:pt x="19966023" y="3128089"/>
                  </a:lnTo>
                  <a:lnTo>
                    <a:pt x="19966023" y="0"/>
                  </a:lnTo>
                  <a:lnTo>
                    <a:pt x="0" y="0"/>
                  </a:lnTo>
                  <a:lnTo>
                    <a:pt x="0" y="3128089"/>
                  </a:lnTo>
                  <a:close/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728082" y="5"/>
              <a:ext cx="0" cy="3266440"/>
            </a:xfrm>
            <a:custGeom>
              <a:avLst/>
              <a:gdLst/>
              <a:ahLst/>
              <a:cxnLst/>
              <a:rect l="l" t="t" r="r" b="b"/>
              <a:pathLst>
                <a:path w="0" h="3266440">
                  <a:moveTo>
                    <a:pt x="0" y="0"/>
                  </a:moveTo>
                  <a:lnTo>
                    <a:pt x="0" y="326612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387152" y="5"/>
              <a:ext cx="0" cy="3266440"/>
            </a:xfrm>
            <a:custGeom>
              <a:avLst/>
              <a:gdLst/>
              <a:ahLst/>
              <a:cxnLst/>
              <a:rect l="l" t="t" r="r" b="b"/>
              <a:pathLst>
                <a:path w="0" h="3266440">
                  <a:moveTo>
                    <a:pt x="0" y="0"/>
                  </a:moveTo>
                  <a:lnTo>
                    <a:pt x="0" y="326612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32432" y="250907"/>
              <a:ext cx="0" cy="2804160"/>
            </a:xfrm>
            <a:custGeom>
              <a:avLst/>
              <a:gdLst/>
              <a:ahLst/>
              <a:cxnLst/>
              <a:rect l="l" t="t" r="r" b="b"/>
              <a:pathLst>
                <a:path w="0" h="2804160">
                  <a:moveTo>
                    <a:pt x="0" y="0"/>
                  </a:moveTo>
                  <a:lnTo>
                    <a:pt x="0" y="2803803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49593" y="3133687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0" y="0"/>
                  </a:moveTo>
                  <a:lnTo>
                    <a:pt x="19643907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971616" y="211413"/>
              <a:ext cx="0" cy="2804160"/>
            </a:xfrm>
            <a:custGeom>
              <a:avLst/>
              <a:gdLst/>
              <a:ahLst/>
              <a:cxnLst/>
              <a:rect l="l" t="t" r="r" b="b"/>
              <a:pathLst>
                <a:path w="0" h="2804160">
                  <a:moveTo>
                    <a:pt x="0" y="2803803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0536" y="132437"/>
              <a:ext cx="19644360" cy="0"/>
            </a:xfrm>
            <a:custGeom>
              <a:avLst/>
              <a:gdLst/>
              <a:ahLst/>
              <a:cxnLst/>
              <a:rect l="l" t="t" r="r" b="b"/>
              <a:pathLst>
                <a:path w="19644360" h="0">
                  <a:moveTo>
                    <a:pt x="19643918" y="0"/>
                  </a:moveTo>
                  <a:lnTo>
                    <a:pt x="0" y="0"/>
                  </a:lnTo>
                </a:path>
              </a:pathLst>
            </a:custGeom>
            <a:ln w="11186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32432" y="132439"/>
              <a:ext cx="19839305" cy="3001645"/>
            </a:xfrm>
            <a:custGeom>
              <a:avLst/>
              <a:gdLst/>
              <a:ahLst/>
              <a:cxnLst/>
              <a:rect l="l" t="t" r="r" b="b"/>
              <a:pathLst>
                <a:path w="19839305" h="3001645">
                  <a:moveTo>
                    <a:pt x="0" y="2961757"/>
                  </a:moveTo>
                  <a:lnTo>
                    <a:pt x="0" y="3001245"/>
                  </a:lnTo>
                  <a:lnTo>
                    <a:pt x="39052" y="3001245"/>
                  </a:lnTo>
                </a:path>
                <a:path w="19839305" h="3001645">
                  <a:moveTo>
                    <a:pt x="19800127" y="3001245"/>
                  </a:moveTo>
                  <a:lnTo>
                    <a:pt x="19839179" y="3001245"/>
                  </a:lnTo>
                  <a:lnTo>
                    <a:pt x="19839179" y="2961757"/>
                  </a:lnTo>
                </a:path>
                <a:path w="19839305" h="3001645">
                  <a:moveTo>
                    <a:pt x="19839179" y="39488"/>
                  </a:moveTo>
                  <a:lnTo>
                    <a:pt x="19839179" y="0"/>
                  </a:lnTo>
                  <a:lnTo>
                    <a:pt x="19800127" y="0"/>
                  </a:lnTo>
                </a:path>
                <a:path w="19839305" h="3001645">
                  <a:moveTo>
                    <a:pt x="39052" y="0"/>
                  </a:moveTo>
                  <a:lnTo>
                    <a:pt x="0" y="0"/>
                  </a:lnTo>
                  <a:lnTo>
                    <a:pt x="0" y="39488"/>
                  </a:lnTo>
                </a:path>
              </a:pathLst>
            </a:custGeom>
            <a:ln w="1118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092069" y="959933"/>
              <a:ext cx="147947" cy="21330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6432411" y="1011308"/>
              <a:ext cx="125186" cy="16583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268565" y="949853"/>
              <a:ext cx="125836" cy="22728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6587837" y="941724"/>
              <a:ext cx="263216" cy="23541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6875343" y="1011308"/>
              <a:ext cx="134290" cy="165831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7041240" y="947577"/>
              <a:ext cx="36195" cy="226060"/>
            </a:xfrm>
            <a:custGeom>
              <a:avLst/>
              <a:gdLst/>
              <a:ahLst/>
              <a:cxnLst/>
              <a:rect l="l" t="t" r="r" b="b"/>
              <a:pathLst>
                <a:path w="36194" h="226059">
                  <a:moveTo>
                    <a:pt x="31215" y="67633"/>
                  </a:moveTo>
                  <a:lnTo>
                    <a:pt x="4227" y="67633"/>
                  </a:lnTo>
                  <a:lnTo>
                    <a:pt x="4227" y="225660"/>
                  </a:lnTo>
                  <a:lnTo>
                    <a:pt x="31215" y="225660"/>
                  </a:lnTo>
                  <a:lnTo>
                    <a:pt x="31215" y="67633"/>
                  </a:lnTo>
                  <a:close/>
                </a:path>
                <a:path w="36194" h="226059">
                  <a:moveTo>
                    <a:pt x="28288" y="0"/>
                  </a:moveTo>
                  <a:lnTo>
                    <a:pt x="7478" y="0"/>
                  </a:lnTo>
                  <a:lnTo>
                    <a:pt x="0" y="7153"/>
                  </a:lnTo>
                  <a:lnTo>
                    <a:pt x="0" y="28288"/>
                  </a:lnTo>
                  <a:lnTo>
                    <a:pt x="7478" y="35117"/>
                  </a:lnTo>
                  <a:lnTo>
                    <a:pt x="28288" y="35117"/>
                  </a:lnTo>
                  <a:lnTo>
                    <a:pt x="35767" y="28288"/>
                  </a:lnTo>
                  <a:lnTo>
                    <a:pt x="35767" y="7153"/>
                  </a:lnTo>
                  <a:lnTo>
                    <a:pt x="28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7102368" y="964485"/>
              <a:ext cx="244910" cy="21265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zfalz_210x99_6-seitig_PDF-Vorlage.indd</dc:title>
  <dcterms:created xsi:type="dcterms:W3CDTF">2020-10-02T07:32:41Z</dcterms:created>
  <dcterms:modified xsi:type="dcterms:W3CDTF">2020-10-02T07:32:41Z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