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6179800" cy="3924300"/>
  <p:notesSz cx="16179800" cy="39243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213961" y="1216533"/>
            <a:ext cx="13758228" cy="8241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427922" y="2197608"/>
            <a:ext cx="11330305" cy="9810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809307" y="902589"/>
            <a:ext cx="7040975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8335867" y="902589"/>
            <a:ext cx="7040975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8346" y="78346"/>
            <a:ext cx="16025494" cy="3767454"/>
          </a:xfrm>
          <a:custGeom>
            <a:avLst/>
            <a:gdLst/>
            <a:ahLst/>
            <a:cxnLst/>
            <a:rect l="l" t="t" r="r" b="b"/>
            <a:pathLst>
              <a:path w="16025494" h="3767454">
                <a:moveTo>
                  <a:pt x="0" y="3767302"/>
                </a:moveTo>
                <a:lnTo>
                  <a:pt x="16025304" y="3767302"/>
                </a:lnTo>
                <a:lnTo>
                  <a:pt x="16025304" y="0"/>
                </a:lnTo>
                <a:lnTo>
                  <a:pt x="0" y="0"/>
                </a:lnTo>
                <a:lnTo>
                  <a:pt x="0" y="3767302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9307" y="156972"/>
            <a:ext cx="14567535" cy="6278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09307" y="902589"/>
            <a:ext cx="14567535" cy="2590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503291" y="3649599"/>
            <a:ext cx="5179568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809307" y="3649599"/>
            <a:ext cx="3722814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1654028" y="3649599"/>
            <a:ext cx="3722814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png"/><Relationship Id="rId9" Type="http://schemas.openxmlformats.org/officeDocument/2006/relationships/image" Target="../media/image14.png"/><Relationship Id="rId10" Type="http://schemas.openxmlformats.org/officeDocument/2006/relationships/image" Target="../media/image15.png"/><Relationship Id="rId11" Type="http://schemas.openxmlformats.org/officeDocument/2006/relationships/image" Target="../media/image16.png"/><Relationship Id="rId12" Type="http://schemas.openxmlformats.org/officeDocument/2006/relationships/image" Target="../media/image17.png"/><Relationship Id="rId13" Type="http://schemas.openxmlformats.org/officeDocument/2006/relationships/image" Target="../media/image18.png"/><Relationship Id="rId14" Type="http://schemas.openxmlformats.org/officeDocument/2006/relationships/image" Target="../media/image19.png"/><Relationship Id="rId15" Type="http://schemas.openxmlformats.org/officeDocument/2006/relationships/image" Target="../media/image20.png"/><Relationship Id="rId16" Type="http://schemas.openxmlformats.org/officeDocument/2006/relationships/image" Target="../media/image5.png"/><Relationship Id="rId17" Type="http://schemas.openxmlformats.org/officeDocument/2006/relationships/image" Target="../media/image21.png"/><Relationship Id="rId18" Type="http://schemas.openxmlformats.org/officeDocument/2006/relationships/image" Target="../media/image22.png"/><Relationship Id="rId19" Type="http://schemas.openxmlformats.org/officeDocument/2006/relationships/image" Target="../media/image23.png"/><Relationship Id="rId20" Type="http://schemas.openxmlformats.org/officeDocument/2006/relationships/image" Target="../media/image24.png"/><Relationship Id="rId21" Type="http://schemas.openxmlformats.org/officeDocument/2006/relationships/image" Target="../media/image8.png"/><Relationship Id="rId22" Type="http://schemas.openxmlformats.org/officeDocument/2006/relationships/image" Target="../media/image6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0350" y="286218"/>
            <a:ext cx="0" cy="3397250"/>
          </a:xfrm>
          <a:custGeom>
            <a:avLst/>
            <a:gdLst/>
            <a:ahLst/>
            <a:cxnLst/>
            <a:rect l="l" t="t" r="r" b="b"/>
            <a:pathLst>
              <a:path w="0" h="3397250">
                <a:moveTo>
                  <a:pt x="0" y="0"/>
                </a:moveTo>
                <a:lnTo>
                  <a:pt x="0" y="3396843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84180" y="3773645"/>
            <a:ext cx="15658465" cy="0"/>
          </a:xfrm>
          <a:custGeom>
            <a:avLst/>
            <a:gdLst/>
            <a:ahLst/>
            <a:cxnLst/>
            <a:rect l="l" t="t" r="r" b="b"/>
            <a:pathLst>
              <a:path w="15658465" h="0">
                <a:moveTo>
                  <a:pt x="0" y="0"/>
                </a:moveTo>
                <a:lnTo>
                  <a:pt x="15658249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6031650" y="240926"/>
            <a:ext cx="0" cy="3397250"/>
          </a:xfrm>
          <a:custGeom>
            <a:avLst/>
            <a:gdLst/>
            <a:ahLst/>
            <a:cxnLst/>
            <a:rect l="l" t="t" r="r" b="b"/>
            <a:pathLst>
              <a:path w="0" h="3397250">
                <a:moveTo>
                  <a:pt x="0" y="3396843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39567" y="150344"/>
            <a:ext cx="15658465" cy="0"/>
          </a:xfrm>
          <a:custGeom>
            <a:avLst/>
            <a:gdLst/>
            <a:ahLst/>
            <a:cxnLst/>
            <a:rect l="l" t="t" r="r" b="b"/>
            <a:pathLst>
              <a:path w="15658465" h="0">
                <a:moveTo>
                  <a:pt x="15658249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50350" y="3728353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5" h="45720">
                <a:moveTo>
                  <a:pt x="0" y="0"/>
                </a:moveTo>
                <a:lnTo>
                  <a:pt x="0" y="45288"/>
                </a:lnTo>
                <a:lnTo>
                  <a:pt x="44615" y="45288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5987035" y="3728353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4" h="45720">
                <a:moveTo>
                  <a:pt x="0" y="45288"/>
                </a:moveTo>
                <a:lnTo>
                  <a:pt x="44615" y="45288"/>
                </a:lnTo>
                <a:lnTo>
                  <a:pt x="44615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5987035" y="150344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4" h="45719">
                <a:moveTo>
                  <a:pt x="44615" y="45288"/>
                </a:moveTo>
                <a:lnTo>
                  <a:pt x="44615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50350" y="150344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5" h="45719">
                <a:moveTo>
                  <a:pt x="44615" y="0"/>
                </a:moveTo>
                <a:lnTo>
                  <a:pt x="0" y="0"/>
                </a:lnTo>
                <a:lnTo>
                  <a:pt x="0" y="45288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5424350" y="0"/>
            <a:ext cx="0" cy="3924300"/>
          </a:xfrm>
          <a:custGeom>
            <a:avLst/>
            <a:gdLst/>
            <a:ahLst/>
            <a:cxnLst/>
            <a:rect l="l" t="t" r="r" b="b"/>
            <a:pathLst>
              <a:path w="0" h="3924300">
                <a:moveTo>
                  <a:pt x="0" y="0"/>
                </a:moveTo>
                <a:lnTo>
                  <a:pt x="0" y="3923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0770350" y="0"/>
            <a:ext cx="0" cy="3924300"/>
          </a:xfrm>
          <a:custGeom>
            <a:avLst/>
            <a:gdLst/>
            <a:ahLst/>
            <a:cxnLst/>
            <a:rect l="l" t="t" r="r" b="b"/>
            <a:pathLst>
              <a:path w="0" h="3924300">
                <a:moveTo>
                  <a:pt x="0" y="0"/>
                </a:moveTo>
                <a:lnTo>
                  <a:pt x="0" y="3923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12" name="object 12"/>
          <p:cNvGrpSpPr/>
          <p:nvPr/>
        </p:nvGrpSpPr>
        <p:grpSpPr>
          <a:xfrm>
            <a:off x="455659" y="512094"/>
            <a:ext cx="497205" cy="153670"/>
            <a:chOff x="455659" y="512094"/>
            <a:chExt cx="497205" cy="153670"/>
          </a:xfrm>
        </p:grpSpPr>
        <p:sp>
          <p:nvSpPr>
            <p:cNvPr id="13" name="object 13"/>
            <p:cNvSpPr/>
            <p:nvPr/>
          </p:nvSpPr>
          <p:spPr>
            <a:xfrm>
              <a:off x="455650" y="523938"/>
              <a:ext cx="147320" cy="139065"/>
            </a:xfrm>
            <a:custGeom>
              <a:avLst/>
              <a:gdLst/>
              <a:ahLst/>
              <a:cxnLst/>
              <a:rect l="l" t="t" r="r" b="b"/>
              <a:pathLst>
                <a:path w="147320" h="139065">
                  <a:moveTo>
                    <a:pt x="95554" y="123659"/>
                  </a:moveTo>
                  <a:lnTo>
                    <a:pt x="21983" y="123659"/>
                  </a:lnTo>
                  <a:lnTo>
                    <a:pt x="94919" y="10566"/>
                  </a:lnTo>
                  <a:lnTo>
                    <a:pt x="94919" y="0"/>
                  </a:lnTo>
                  <a:lnTo>
                    <a:pt x="6553" y="0"/>
                  </a:lnTo>
                  <a:lnTo>
                    <a:pt x="6553" y="15011"/>
                  </a:lnTo>
                  <a:lnTo>
                    <a:pt x="72720" y="15011"/>
                  </a:lnTo>
                  <a:lnTo>
                    <a:pt x="0" y="128104"/>
                  </a:lnTo>
                  <a:lnTo>
                    <a:pt x="0" y="138671"/>
                  </a:lnTo>
                  <a:lnTo>
                    <a:pt x="95554" y="138671"/>
                  </a:lnTo>
                  <a:lnTo>
                    <a:pt x="95554" y="123659"/>
                  </a:lnTo>
                  <a:close/>
                </a:path>
                <a:path w="147320" h="139065">
                  <a:moveTo>
                    <a:pt x="146875" y="78841"/>
                  </a:moveTo>
                  <a:lnTo>
                    <a:pt x="98259" y="78841"/>
                  </a:lnTo>
                  <a:lnTo>
                    <a:pt x="98259" y="92379"/>
                  </a:lnTo>
                  <a:lnTo>
                    <a:pt x="146875" y="92379"/>
                  </a:lnTo>
                  <a:lnTo>
                    <a:pt x="146875" y="7884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631639" y="523932"/>
              <a:ext cx="167905" cy="14120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829773" y="512094"/>
              <a:ext cx="122943" cy="15304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6" name="object 16"/>
          <p:cNvGrpSpPr/>
          <p:nvPr/>
        </p:nvGrpSpPr>
        <p:grpSpPr>
          <a:xfrm>
            <a:off x="446781" y="515899"/>
            <a:ext cx="1300480" cy="434340"/>
            <a:chOff x="446781" y="515899"/>
            <a:chExt cx="1300480" cy="434340"/>
          </a:xfrm>
        </p:grpSpPr>
        <p:sp>
          <p:nvSpPr>
            <p:cNvPr id="17" name="object 17"/>
            <p:cNvSpPr/>
            <p:nvPr/>
          </p:nvSpPr>
          <p:spPr>
            <a:xfrm>
              <a:off x="1010425" y="525200"/>
              <a:ext cx="86457" cy="13993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446781" y="515899"/>
              <a:ext cx="1300330" cy="433978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9" name="object 19"/>
          <p:cNvGrpSpPr/>
          <p:nvPr/>
        </p:nvGrpSpPr>
        <p:grpSpPr>
          <a:xfrm>
            <a:off x="445157" y="1060833"/>
            <a:ext cx="1463040" cy="248285"/>
            <a:chOff x="445157" y="1060833"/>
            <a:chExt cx="1463040" cy="248285"/>
          </a:xfrm>
        </p:grpSpPr>
        <p:sp>
          <p:nvSpPr>
            <p:cNvPr id="20" name="object 20"/>
            <p:cNvSpPr/>
            <p:nvPr/>
          </p:nvSpPr>
          <p:spPr>
            <a:xfrm>
              <a:off x="445157" y="1060833"/>
              <a:ext cx="1429876" cy="24820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893347" y="1269439"/>
              <a:ext cx="15240" cy="15875"/>
            </a:xfrm>
            <a:custGeom>
              <a:avLst/>
              <a:gdLst/>
              <a:ahLst/>
              <a:cxnLst/>
              <a:rect l="l" t="t" r="r" b="b"/>
              <a:pathLst>
                <a:path w="15239" h="15875">
                  <a:moveTo>
                    <a:pt x="11507" y="0"/>
                  </a:moveTo>
                  <a:lnTo>
                    <a:pt x="3340" y="0"/>
                  </a:lnTo>
                  <a:lnTo>
                    <a:pt x="0" y="3217"/>
                  </a:lnTo>
                  <a:lnTo>
                    <a:pt x="0" y="12497"/>
                  </a:lnTo>
                  <a:lnTo>
                    <a:pt x="3340" y="15714"/>
                  </a:lnTo>
                  <a:lnTo>
                    <a:pt x="7424" y="15714"/>
                  </a:lnTo>
                  <a:lnTo>
                    <a:pt x="11507" y="15714"/>
                  </a:lnTo>
                  <a:lnTo>
                    <a:pt x="14848" y="12497"/>
                  </a:lnTo>
                  <a:lnTo>
                    <a:pt x="14848" y="3217"/>
                  </a:lnTo>
                  <a:lnTo>
                    <a:pt x="1150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2" name="object 22"/>
          <p:cNvGrpSpPr/>
          <p:nvPr/>
        </p:nvGrpSpPr>
        <p:grpSpPr>
          <a:xfrm>
            <a:off x="12784042" y="863122"/>
            <a:ext cx="1303020" cy="254000"/>
            <a:chOff x="12784042" y="863122"/>
            <a:chExt cx="1303020" cy="254000"/>
          </a:xfrm>
        </p:grpSpPr>
        <p:sp>
          <p:nvSpPr>
            <p:cNvPr id="23" name="object 23"/>
            <p:cNvSpPr/>
            <p:nvPr/>
          </p:nvSpPr>
          <p:spPr>
            <a:xfrm>
              <a:off x="12784036" y="869442"/>
              <a:ext cx="239395" cy="243840"/>
            </a:xfrm>
            <a:custGeom>
              <a:avLst/>
              <a:gdLst/>
              <a:ahLst/>
              <a:cxnLst/>
              <a:rect l="l" t="t" r="r" b="b"/>
              <a:pathLst>
                <a:path w="239394" h="243840">
                  <a:moveTo>
                    <a:pt x="168681" y="12903"/>
                  </a:moveTo>
                  <a:lnTo>
                    <a:pt x="0" y="12903"/>
                  </a:lnTo>
                  <a:lnTo>
                    <a:pt x="0" y="38303"/>
                  </a:lnTo>
                  <a:lnTo>
                    <a:pt x="69443" y="38303"/>
                  </a:lnTo>
                  <a:lnTo>
                    <a:pt x="69443" y="242773"/>
                  </a:lnTo>
                  <a:lnTo>
                    <a:pt x="98894" y="242773"/>
                  </a:lnTo>
                  <a:lnTo>
                    <a:pt x="98894" y="38303"/>
                  </a:lnTo>
                  <a:lnTo>
                    <a:pt x="168681" y="38303"/>
                  </a:lnTo>
                  <a:lnTo>
                    <a:pt x="168681" y="12903"/>
                  </a:lnTo>
                  <a:close/>
                </a:path>
                <a:path w="239394" h="243840">
                  <a:moveTo>
                    <a:pt x="234302" y="72948"/>
                  </a:moveTo>
                  <a:lnTo>
                    <a:pt x="205193" y="72948"/>
                  </a:lnTo>
                  <a:lnTo>
                    <a:pt x="205193" y="243382"/>
                  </a:lnTo>
                  <a:lnTo>
                    <a:pt x="234302" y="243382"/>
                  </a:lnTo>
                  <a:lnTo>
                    <a:pt x="234302" y="72948"/>
                  </a:lnTo>
                  <a:close/>
                </a:path>
                <a:path w="239394" h="243840">
                  <a:moveTo>
                    <a:pt x="239204" y="18935"/>
                  </a:moveTo>
                  <a:lnTo>
                    <a:pt x="237769" y="11239"/>
                  </a:lnTo>
                  <a:lnTo>
                    <a:pt x="233768" y="5257"/>
                  </a:lnTo>
                  <a:lnTo>
                    <a:pt x="227672" y="1384"/>
                  </a:lnTo>
                  <a:lnTo>
                    <a:pt x="219925" y="0"/>
                  </a:lnTo>
                  <a:lnTo>
                    <a:pt x="212178" y="1384"/>
                  </a:lnTo>
                  <a:lnTo>
                    <a:pt x="206070" y="5257"/>
                  </a:lnTo>
                  <a:lnTo>
                    <a:pt x="202069" y="11239"/>
                  </a:lnTo>
                  <a:lnTo>
                    <a:pt x="200634" y="18935"/>
                  </a:lnTo>
                  <a:lnTo>
                    <a:pt x="202069" y="26771"/>
                  </a:lnTo>
                  <a:lnTo>
                    <a:pt x="206070" y="32740"/>
                  </a:lnTo>
                  <a:lnTo>
                    <a:pt x="212178" y="36537"/>
                  </a:lnTo>
                  <a:lnTo>
                    <a:pt x="219925" y="37871"/>
                  </a:lnTo>
                  <a:lnTo>
                    <a:pt x="227672" y="36537"/>
                  </a:lnTo>
                  <a:lnTo>
                    <a:pt x="233768" y="32740"/>
                  </a:lnTo>
                  <a:lnTo>
                    <a:pt x="237769" y="26771"/>
                  </a:lnTo>
                  <a:lnTo>
                    <a:pt x="239204" y="18935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3050675" y="887670"/>
              <a:ext cx="264247" cy="229353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3353955" y="863122"/>
              <a:ext cx="47625" cy="254000"/>
            </a:xfrm>
            <a:custGeom>
              <a:avLst/>
              <a:gdLst/>
              <a:ahLst/>
              <a:cxnLst/>
              <a:rect l="l" t="t" r="r" b="b"/>
              <a:pathLst>
                <a:path w="47625" h="254000">
                  <a:moveTo>
                    <a:pt x="29107" y="0"/>
                  </a:moveTo>
                  <a:lnTo>
                    <a:pt x="0" y="0"/>
                  </a:lnTo>
                  <a:lnTo>
                    <a:pt x="0" y="215326"/>
                  </a:lnTo>
                  <a:lnTo>
                    <a:pt x="1709" y="231710"/>
                  </a:lnTo>
                  <a:lnTo>
                    <a:pt x="7101" y="243819"/>
                  </a:lnTo>
                  <a:lnTo>
                    <a:pt x="16570" y="251326"/>
                  </a:lnTo>
                  <a:lnTo>
                    <a:pt x="30510" y="253902"/>
                  </a:lnTo>
                  <a:lnTo>
                    <a:pt x="37874" y="253902"/>
                  </a:lnTo>
                  <a:lnTo>
                    <a:pt x="43135" y="252850"/>
                  </a:lnTo>
                  <a:lnTo>
                    <a:pt x="47343" y="250746"/>
                  </a:lnTo>
                  <a:lnTo>
                    <a:pt x="43486" y="229003"/>
                  </a:lnTo>
                  <a:lnTo>
                    <a:pt x="40680" y="229704"/>
                  </a:lnTo>
                  <a:lnTo>
                    <a:pt x="32965" y="229704"/>
                  </a:lnTo>
                  <a:lnTo>
                    <a:pt x="29107" y="226548"/>
                  </a:lnTo>
                  <a:lnTo>
                    <a:pt x="2910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3425357" y="938170"/>
              <a:ext cx="125899" cy="178853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3577558" y="938170"/>
              <a:ext cx="144836" cy="178853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3756587" y="869434"/>
              <a:ext cx="38735" cy="243840"/>
            </a:xfrm>
            <a:custGeom>
              <a:avLst/>
              <a:gdLst/>
              <a:ahLst/>
              <a:cxnLst/>
              <a:rect l="l" t="t" r="r" b="b"/>
              <a:pathLst>
                <a:path w="38734" h="243840">
                  <a:moveTo>
                    <a:pt x="33666" y="72944"/>
                  </a:moveTo>
                  <a:lnTo>
                    <a:pt x="4558" y="72944"/>
                  </a:lnTo>
                  <a:lnTo>
                    <a:pt x="4558" y="243381"/>
                  </a:lnTo>
                  <a:lnTo>
                    <a:pt x="33666" y="243381"/>
                  </a:lnTo>
                  <a:lnTo>
                    <a:pt x="33666" y="72944"/>
                  </a:lnTo>
                  <a:close/>
                </a:path>
                <a:path w="38734" h="243840">
                  <a:moveTo>
                    <a:pt x="19288" y="0"/>
                  </a:moveTo>
                  <a:lnTo>
                    <a:pt x="11539" y="1380"/>
                  </a:lnTo>
                  <a:lnTo>
                    <a:pt x="5435" y="5260"/>
                  </a:lnTo>
                  <a:lnTo>
                    <a:pt x="1435" y="11244"/>
                  </a:lnTo>
                  <a:lnTo>
                    <a:pt x="0" y="18937"/>
                  </a:lnTo>
                  <a:lnTo>
                    <a:pt x="1435" y="26778"/>
                  </a:lnTo>
                  <a:lnTo>
                    <a:pt x="5435" y="32746"/>
                  </a:lnTo>
                  <a:lnTo>
                    <a:pt x="11539" y="36543"/>
                  </a:lnTo>
                  <a:lnTo>
                    <a:pt x="19288" y="37874"/>
                  </a:lnTo>
                  <a:lnTo>
                    <a:pt x="27036" y="36543"/>
                  </a:lnTo>
                  <a:lnTo>
                    <a:pt x="33140" y="32746"/>
                  </a:lnTo>
                  <a:lnTo>
                    <a:pt x="37140" y="26778"/>
                  </a:lnTo>
                  <a:lnTo>
                    <a:pt x="38576" y="18937"/>
                  </a:lnTo>
                  <a:lnTo>
                    <a:pt x="37140" y="11244"/>
                  </a:lnTo>
                  <a:lnTo>
                    <a:pt x="33140" y="5260"/>
                  </a:lnTo>
                  <a:lnTo>
                    <a:pt x="27036" y="1380"/>
                  </a:lnTo>
                  <a:lnTo>
                    <a:pt x="1928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3822588" y="887670"/>
              <a:ext cx="264212" cy="229353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424350" y="0"/>
            <a:ext cx="0" cy="3924300"/>
          </a:xfrm>
          <a:custGeom>
            <a:avLst/>
            <a:gdLst/>
            <a:ahLst/>
            <a:cxnLst/>
            <a:rect l="l" t="t" r="r" b="b"/>
            <a:pathLst>
              <a:path w="0" h="3924300">
                <a:moveTo>
                  <a:pt x="0" y="0"/>
                </a:moveTo>
                <a:lnTo>
                  <a:pt x="0" y="3923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0770350" y="0"/>
            <a:ext cx="0" cy="3924300"/>
          </a:xfrm>
          <a:custGeom>
            <a:avLst/>
            <a:gdLst/>
            <a:ahLst/>
            <a:cxnLst/>
            <a:rect l="l" t="t" r="r" b="b"/>
            <a:pathLst>
              <a:path w="0" h="3924300">
                <a:moveTo>
                  <a:pt x="0" y="0"/>
                </a:moveTo>
                <a:lnTo>
                  <a:pt x="0" y="3923995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4" name="object 4"/>
          <p:cNvGrpSpPr/>
          <p:nvPr/>
        </p:nvGrpSpPr>
        <p:grpSpPr>
          <a:xfrm>
            <a:off x="455659" y="512094"/>
            <a:ext cx="497205" cy="153670"/>
            <a:chOff x="455659" y="512094"/>
            <a:chExt cx="497205" cy="153670"/>
          </a:xfrm>
        </p:grpSpPr>
        <p:sp>
          <p:nvSpPr>
            <p:cNvPr id="5" name="object 5"/>
            <p:cNvSpPr/>
            <p:nvPr/>
          </p:nvSpPr>
          <p:spPr>
            <a:xfrm>
              <a:off x="455650" y="523938"/>
              <a:ext cx="147320" cy="139065"/>
            </a:xfrm>
            <a:custGeom>
              <a:avLst/>
              <a:gdLst/>
              <a:ahLst/>
              <a:cxnLst/>
              <a:rect l="l" t="t" r="r" b="b"/>
              <a:pathLst>
                <a:path w="147320" h="139065">
                  <a:moveTo>
                    <a:pt x="95554" y="123659"/>
                  </a:moveTo>
                  <a:lnTo>
                    <a:pt x="21983" y="123659"/>
                  </a:lnTo>
                  <a:lnTo>
                    <a:pt x="94919" y="10566"/>
                  </a:lnTo>
                  <a:lnTo>
                    <a:pt x="94919" y="0"/>
                  </a:lnTo>
                  <a:lnTo>
                    <a:pt x="6553" y="0"/>
                  </a:lnTo>
                  <a:lnTo>
                    <a:pt x="6553" y="15011"/>
                  </a:lnTo>
                  <a:lnTo>
                    <a:pt x="72720" y="15011"/>
                  </a:lnTo>
                  <a:lnTo>
                    <a:pt x="0" y="128104"/>
                  </a:lnTo>
                  <a:lnTo>
                    <a:pt x="0" y="138671"/>
                  </a:lnTo>
                  <a:lnTo>
                    <a:pt x="95554" y="138671"/>
                  </a:lnTo>
                  <a:lnTo>
                    <a:pt x="95554" y="123659"/>
                  </a:lnTo>
                  <a:close/>
                </a:path>
                <a:path w="147320" h="139065">
                  <a:moveTo>
                    <a:pt x="146875" y="78841"/>
                  </a:moveTo>
                  <a:lnTo>
                    <a:pt x="98259" y="78841"/>
                  </a:lnTo>
                  <a:lnTo>
                    <a:pt x="98259" y="92379"/>
                  </a:lnTo>
                  <a:lnTo>
                    <a:pt x="146875" y="92379"/>
                  </a:lnTo>
                  <a:lnTo>
                    <a:pt x="146875" y="7884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631639" y="523932"/>
              <a:ext cx="167905" cy="14120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829773" y="512094"/>
              <a:ext cx="122943" cy="15304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/>
          <p:cNvGrpSpPr/>
          <p:nvPr/>
        </p:nvGrpSpPr>
        <p:grpSpPr>
          <a:xfrm>
            <a:off x="1010425" y="515899"/>
            <a:ext cx="632460" cy="194310"/>
            <a:chOff x="1010425" y="515899"/>
            <a:chExt cx="632460" cy="194310"/>
          </a:xfrm>
        </p:grpSpPr>
        <p:sp>
          <p:nvSpPr>
            <p:cNvPr id="9" name="object 9"/>
            <p:cNvSpPr/>
            <p:nvPr/>
          </p:nvSpPr>
          <p:spPr>
            <a:xfrm>
              <a:off x="1010425" y="525200"/>
              <a:ext cx="86457" cy="13993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119205" y="557331"/>
              <a:ext cx="242567" cy="10780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383144" y="515899"/>
              <a:ext cx="144272" cy="149239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547942" y="557331"/>
              <a:ext cx="94490" cy="152621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/>
          <p:nvPr/>
        </p:nvSpPr>
        <p:spPr>
          <a:xfrm>
            <a:off x="446781" y="767873"/>
            <a:ext cx="209358" cy="14120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4" name="object 14"/>
          <p:cNvGrpSpPr/>
          <p:nvPr/>
        </p:nvGrpSpPr>
        <p:grpSpPr>
          <a:xfrm>
            <a:off x="716807" y="801272"/>
            <a:ext cx="425450" cy="149225"/>
            <a:chOff x="716807" y="801272"/>
            <a:chExt cx="425450" cy="149225"/>
          </a:xfrm>
        </p:grpSpPr>
        <p:sp>
          <p:nvSpPr>
            <p:cNvPr id="15" name="object 15"/>
            <p:cNvSpPr/>
            <p:nvPr/>
          </p:nvSpPr>
          <p:spPr>
            <a:xfrm>
              <a:off x="716807" y="801272"/>
              <a:ext cx="90051" cy="148605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837721" y="803809"/>
              <a:ext cx="81807" cy="105271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945106" y="801272"/>
              <a:ext cx="87303" cy="107807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056698" y="801272"/>
              <a:ext cx="84935" cy="141206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/>
          <p:cNvSpPr/>
          <p:nvPr/>
        </p:nvSpPr>
        <p:spPr>
          <a:xfrm>
            <a:off x="1213738" y="767873"/>
            <a:ext cx="17780" cy="139065"/>
          </a:xfrm>
          <a:custGeom>
            <a:avLst/>
            <a:gdLst/>
            <a:ahLst/>
            <a:cxnLst/>
            <a:rect l="l" t="t" r="r" b="b"/>
            <a:pathLst>
              <a:path w="17780" h="139065">
                <a:moveTo>
                  <a:pt x="17756" y="0"/>
                </a:moveTo>
                <a:lnTo>
                  <a:pt x="0" y="0"/>
                </a:lnTo>
                <a:lnTo>
                  <a:pt x="0" y="138670"/>
                </a:lnTo>
                <a:lnTo>
                  <a:pt x="17756" y="138670"/>
                </a:lnTo>
                <a:lnTo>
                  <a:pt x="17756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20" name="object 20"/>
          <p:cNvGrpSpPr/>
          <p:nvPr/>
        </p:nvGrpSpPr>
        <p:grpSpPr>
          <a:xfrm>
            <a:off x="1264788" y="801272"/>
            <a:ext cx="414655" cy="107950"/>
            <a:chOff x="1264788" y="801272"/>
            <a:chExt cx="414655" cy="107950"/>
          </a:xfrm>
        </p:grpSpPr>
        <p:sp>
          <p:nvSpPr>
            <p:cNvPr id="21" name="object 21"/>
            <p:cNvSpPr/>
            <p:nvPr/>
          </p:nvSpPr>
          <p:spPr>
            <a:xfrm>
              <a:off x="1378092" y="801272"/>
              <a:ext cx="82441" cy="105271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264788" y="801272"/>
              <a:ext cx="82441" cy="105271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485033" y="801272"/>
              <a:ext cx="87303" cy="107807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596624" y="801272"/>
              <a:ext cx="82441" cy="105271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5" name="object 25"/>
          <p:cNvGrpSpPr/>
          <p:nvPr/>
        </p:nvGrpSpPr>
        <p:grpSpPr>
          <a:xfrm>
            <a:off x="445157" y="1060833"/>
            <a:ext cx="1463040" cy="248285"/>
            <a:chOff x="445157" y="1060833"/>
            <a:chExt cx="1463040" cy="248285"/>
          </a:xfrm>
        </p:grpSpPr>
        <p:sp>
          <p:nvSpPr>
            <p:cNvPr id="26" name="object 26"/>
            <p:cNvSpPr/>
            <p:nvPr/>
          </p:nvSpPr>
          <p:spPr>
            <a:xfrm>
              <a:off x="445157" y="1060833"/>
              <a:ext cx="1429876" cy="248202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893347" y="1269439"/>
              <a:ext cx="15240" cy="15875"/>
            </a:xfrm>
            <a:custGeom>
              <a:avLst/>
              <a:gdLst/>
              <a:ahLst/>
              <a:cxnLst/>
              <a:rect l="l" t="t" r="r" b="b"/>
              <a:pathLst>
                <a:path w="15239" h="15875">
                  <a:moveTo>
                    <a:pt x="11507" y="0"/>
                  </a:moveTo>
                  <a:lnTo>
                    <a:pt x="3340" y="0"/>
                  </a:lnTo>
                  <a:lnTo>
                    <a:pt x="0" y="3217"/>
                  </a:lnTo>
                  <a:lnTo>
                    <a:pt x="0" y="12497"/>
                  </a:lnTo>
                  <a:lnTo>
                    <a:pt x="3340" y="15714"/>
                  </a:lnTo>
                  <a:lnTo>
                    <a:pt x="7424" y="15714"/>
                  </a:lnTo>
                  <a:lnTo>
                    <a:pt x="11507" y="15714"/>
                  </a:lnTo>
                  <a:lnTo>
                    <a:pt x="14848" y="12497"/>
                  </a:lnTo>
                  <a:lnTo>
                    <a:pt x="14848" y="3217"/>
                  </a:lnTo>
                  <a:lnTo>
                    <a:pt x="1150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8" name="object 28"/>
          <p:cNvGrpSpPr/>
          <p:nvPr/>
        </p:nvGrpSpPr>
        <p:grpSpPr>
          <a:xfrm>
            <a:off x="12768926" y="863122"/>
            <a:ext cx="1355090" cy="254000"/>
            <a:chOff x="12768926" y="863122"/>
            <a:chExt cx="1355090" cy="254000"/>
          </a:xfrm>
        </p:grpSpPr>
        <p:sp>
          <p:nvSpPr>
            <p:cNvPr id="29" name="object 29"/>
            <p:cNvSpPr/>
            <p:nvPr/>
          </p:nvSpPr>
          <p:spPr>
            <a:xfrm>
              <a:off x="12768926" y="882760"/>
              <a:ext cx="159565" cy="230055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2959387" y="871889"/>
              <a:ext cx="135718" cy="245135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3136242" y="938170"/>
              <a:ext cx="135017" cy="178853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3304120" y="863122"/>
              <a:ext cx="283991" cy="253902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3614414" y="938170"/>
              <a:ext cx="144836" cy="178853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3793443" y="869434"/>
              <a:ext cx="38735" cy="243840"/>
            </a:xfrm>
            <a:custGeom>
              <a:avLst/>
              <a:gdLst/>
              <a:ahLst/>
              <a:cxnLst/>
              <a:rect l="l" t="t" r="r" b="b"/>
              <a:pathLst>
                <a:path w="38734" h="243840">
                  <a:moveTo>
                    <a:pt x="33666" y="72944"/>
                  </a:moveTo>
                  <a:lnTo>
                    <a:pt x="4558" y="72944"/>
                  </a:lnTo>
                  <a:lnTo>
                    <a:pt x="4558" y="243381"/>
                  </a:lnTo>
                  <a:lnTo>
                    <a:pt x="33666" y="243381"/>
                  </a:lnTo>
                  <a:lnTo>
                    <a:pt x="33666" y="72944"/>
                  </a:lnTo>
                  <a:close/>
                </a:path>
                <a:path w="38734" h="243840">
                  <a:moveTo>
                    <a:pt x="19288" y="0"/>
                  </a:moveTo>
                  <a:lnTo>
                    <a:pt x="11539" y="1380"/>
                  </a:lnTo>
                  <a:lnTo>
                    <a:pt x="5435" y="5260"/>
                  </a:lnTo>
                  <a:lnTo>
                    <a:pt x="1435" y="11244"/>
                  </a:lnTo>
                  <a:lnTo>
                    <a:pt x="0" y="18937"/>
                  </a:lnTo>
                  <a:lnTo>
                    <a:pt x="1435" y="26778"/>
                  </a:lnTo>
                  <a:lnTo>
                    <a:pt x="5435" y="32746"/>
                  </a:lnTo>
                  <a:lnTo>
                    <a:pt x="11539" y="36543"/>
                  </a:lnTo>
                  <a:lnTo>
                    <a:pt x="19288" y="37874"/>
                  </a:lnTo>
                  <a:lnTo>
                    <a:pt x="27036" y="36543"/>
                  </a:lnTo>
                  <a:lnTo>
                    <a:pt x="33140" y="32746"/>
                  </a:lnTo>
                  <a:lnTo>
                    <a:pt x="37140" y="26778"/>
                  </a:lnTo>
                  <a:lnTo>
                    <a:pt x="38576" y="18937"/>
                  </a:lnTo>
                  <a:lnTo>
                    <a:pt x="37140" y="11244"/>
                  </a:lnTo>
                  <a:lnTo>
                    <a:pt x="33140" y="5260"/>
                  </a:lnTo>
                  <a:lnTo>
                    <a:pt x="27036" y="1380"/>
                  </a:lnTo>
                  <a:lnTo>
                    <a:pt x="1928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3859444" y="887670"/>
              <a:ext cx="264248" cy="229353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6" name="object 36"/>
          <p:cNvSpPr/>
          <p:nvPr/>
        </p:nvSpPr>
        <p:spPr>
          <a:xfrm>
            <a:off x="150350" y="286218"/>
            <a:ext cx="0" cy="3397250"/>
          </a:xfrm>
          <a:custGeom>
            <a:avLst/>
            <a:gdLst/>
            <a:ahLst/>
            <a:cxnLst/>
            <a:rect l="l" t="t" r="r" b="b"/>
            <a:pathLst>
              <a:path w="0" h="3397250">
                <a:moveTo>
                  <a:pt x="0" y="0"/>
                </a:moveTo>
                <a:lnTo>
                  <a:pt x="0" y="3396843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284180" y="3773645"/>
            <a:ext cx="15658465" cy="0"/>
          </a:xfrm>
          <a:custGeom>
            <a:avLst/>
            <a:gdLst/>
            <a:ahLst/>
            <a:cxnLst/>
            <a:rect l="l" t="t" r="r" b="b"/>
            <a:pathLst>
              <a:path w="15658465" h="0">
                <a:moveTo>
                  <a:pt x="0" y="0"/>
                </a:moveTo>
                <a:lnTo>
                  <a:pt x="15658249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16031650" y="240926"/>
            <a:ext cx="0" cy="3397250"/>
          </a:xfrm>
          <a:custGeom>
            <a:avLst/>
            <a:gdLst/>
            <a:ahLst/>
            <a:cxnLst/>
            <a:rect l="l" t="t" r="r" b="b"/>
            <a:pathLst>
              <a:path w="0" h="3397250">
                <a:moveTo>
                  <a:pt x="0" y="3396843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239567" y="150344"/>
            <a:ext cx="15658465" cy="0"/>
          </a:xfrm>
          <a:custGeom>
            <a:avLst/>
            <a:gdLst/>
            <a:ahLst/>
            <a:cxnLst/>
            <a:rect l="l" t="t" r="r" b="b"/>
            <a:pathLst>
              <a:path w="15658465" h="0">
                <a:moveTo>
                  <a:pt x="15658249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150350" y="3728353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5" h="45720">
                <a:moveTo>
                  <a:pt x="0" y="0"/>
                </a:moveTo>
                <a:lnTo>
                  <a:pt x="0" y="45288"/>
                </a:lnTo>
                <a:lnTo>
                  <a:pt x="44615" y="45288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15987035" y="3728353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4" h="45720">
                <a:moveTo>
                  <a:pt x="0" y="45288"/>
                </a:moveTo>
                <a:lnTo>
                  <a:pt x="44615" y="45288"/>
                </a:lnTo>
                <a:lnTo>
                  <a:pt x="44615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15987035" y="150344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4" h="45719">
                <a:moveTo>
                  <a:pt x="44615" y="45288"/>
                </a:moveTo>
                <a:lnTo>
                  <a:pt x="44615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150350" y="150344"/>
            <a:ext cx="45085" cy="45720"/>
          </a:xfrm>
          <a:custGeom>
            <a:avLst/>
            <a:gdLst/>
            <a:ahLst/>
            <a:cxnLst/>
            <a:rect l="l" t="t" r="r" b="b"/>
            <a:pathLst>
              <a:path w="45085" h="45719">
                <a:moveTo>
                  <a:pt x="44615" y="0"/>
                </a:moveTo>
                <a:lnTo>
                  <a:pt x="0" y="0"/>
                </a:lnTo>
                <a:lnTo>
                  <a:pt x="0" y="45288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zfalz_A6_quer_6-seitig_PDF-Vorlage.indd</dc:title>
  <dcterms:created xsi:type="dcterms:W3CDTF">2020-10-02T08:26:14Z</dcterms:created>
  <dcterms:modified xsi:type="dcterms:W3CDTF">2020-10-02T08:26:14Z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2020-10-02T00:00:00Z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2020-10-02T00:00:00Z</vt:filetime>
  </property>
</Properties>
</file>