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15265400" cy="5187950"/>
  <p:notesSz cx="15265400" cy="51879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4905" y="1608264"/>
            <a:ext cx="12975590" cy="108946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89810" y="2905252"/>
            <a:ext cx="10685780" cy="1296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63270" y="1193228"/>
            <a:ext cx="6640449" cy="34240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861681" y="1193228"/>
            <a:ext cx="6640449" cy="34240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8346" y="78358"/>
            <a:ext cx="15107919" cy="5027295"/>
          </a:xfrm>
          <a:custGeom>
            <a:avLst/>
            <a:gdLst/>
            <a:ahLst/>
            <a:cxnLst/>
            <a:rect l="l" t="t" r="r" b="b"/>
            <a:pathLst>
              <a:path w="15107919" h="5027295">
                <a:moveTo>
                  <a:pt x="0" y="5027295"/>
                </a:moveTo>
                <a:lnTo>
                  <a:pt x="15107297" y="5027295"/>
                </a:lnTo>
                <a:lnTo>
                  <a:pt x="15107297" y="0"/>
                </a:lnTo>
                <a:lnTo>
                  <a:pt x="0" y="0"/>
                </a:lnTo>
                <a:lnTo>
                  <a:pt x="0" y="5027295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63270" y="207518"/>
            <a:ext cx="13738860" cy="8300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3270" y="1193228"/>
            <a:ext cx="13738860" cy="34240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190236" y="4824793"/>
            <a:ext cx="4884928" cy="259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63270" y="4824793"/>
            <a:ext cx="3511042" cy="259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991088" y="4824793"/>
            <a:ext cx="3511042" cy="259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3.png"/><Relationship Id="rId13" Type="http://schemas.openxmlformats.org/officeDocument/2006/relationships/image" Target="../media/image14.png"/><Relationship Id="rId14" Type="http://schemas.openxmlformats.org/officeDocument/2006/relationships/image" Target="../media/image19.png"/><Relationship Id="rId15" Type="http://schemas.openxmlformats.org/officeDocument/2006/relationships/image" Target="../media/image20.png"/><Relationship Id="rId16" Type="http://schemas.openxmlformats.org/officeDocument/2006/relationships/image" Target="../media/image21.png"/><Relationship Id="rId17" Type="http://schemas.openxmlformats.org/officeDocument/2006/relationships/image" Target="../media/image22.png"/><Relationship Id="rId18" Type="http://schemas.openxmlformats.org/officeDocument/2006/relationships/image" Target="../media/image23.png"/><Relationship Id="rId19" Type="http://schemas.openxmlformats.org/officeDocument/2006/relationships/image" Target="../media/image15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0350" y="285998"/>
            <a:ext cx="0" cy="4657725"/>
          </a:xfrm>
          <a:custGeom>
            <a:avLst/>
            <a:gdLst/>
            <a:ahLst/>
            <a:cxnLst/>
            <a:rect l="l" t="t" r="r" b="b"/>
            <a:pathLst>
              <a:path w="0" h="4657725">
                <a:moveTo>
                  <a:pt x="0" y="0"/>
                </a:moveTo>
                <a:lnTo>
                  <a:pt x="0" y="4657217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83950" y="5033651"/>
            <a:ext cx="14740890" cy="0"/>
          </a:xfrm>
          <a:custGeom>
            <a:avLst/>
            <a:gdLst/>
            <a:ahLst/>
            <a:cxnLst/>
            <a:rect l="l" t="t" r="r" b="b"/>
            <a:pathLst>
              <a:path w="14740890" h="0">
                <a:moveTo>
                  <a:pt x="0" y="0"/>
                </a:moveTo>
                <a:lnTo>
                  <a:pt x="14740636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5113649" y="240786"/>
            <a:ext cx="0" cy="4657725"/>
          </a:xfrm>
          <a:custGeom>
            <a:avLst/>
            <a:gdLst/>
            <a:ahLst/>
            <a:cxnLst/>
            <a:rect l="l" t="t" r="r" b="b"/>
            <a:pathLst>
              <a:path w="0" h="4657725">
                <a:moveTo>
                  <a:pt x="0" y="4657217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39412" y="150351"/>
            <a:ext cx="14740890" cy="0"/>
          </a:xfrm>
          <a:custGeom>
            <a:avLst/>
            <a:gdLst/>
            <a:ahLst/>
            <a:cxnLst/>
            <a:rect l="l" t="t" r="r" b="b"/>
            <a:pathLst>
              <a:path w="14740890" h="0">
                <a:moveTo>
                  <a:pt x="14740636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50350" y="4988435"/>
            <a:ext cx="45085" cy="45720"/>
          </a:xfrm>
          <a:custGeom>
            <a:avLst/>
            <a:gdLst/>
            <a:ahLst/>
            <a:cxnLst/>
            <a:rect l="l" t="t" r="r" b="b"/>
            <a:pathLst>
              <a:path w="45085" h="45720">
                <a:moveTo>
                  <a:pt x="0" y="0"/>
                </a:moveTo>
                <a:lnTo>
                  <a:pt x="0" y="45212"/>
                </a:lnTo>
                <a:lnTo>
                  <a:pt x="44538" y="45212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5069115" y="4988435"/>
            <a:ext cx="45085" cy="45720"/>
          </a:xfrm>
          <a:custGeom>
            <a:avLst/>
            <a:gdLst/>
            <a:ahLst/>
            <a:cxnLst/>
            <a:rect l="l" t="t" r="r" b="b"/>
            <a:pathLst>
              <a:path w="45084" h="45720">
                <a:moveTo>
                  <a:pt x="0" y="45212"/>
                </a:moveTo>
                <a:lnTo>
                  <a:pt x="44538" y="45212"/>
                </a:lnTo>
                <a:lnTo>
                  <a:pt x="44538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5069115" y="150345"/>
            <a:ext cx="45085" cy="45720"/>
          </a:xfrm>
          <a:custGeom>
            <a:avLst/>
            <a:gdLst/>
            <a:ahLst/>
            <a:cxnLst/>
            <a:rect l="l" t="t" r="r" b="b"/>
            <a:pathLst>
              <a:path w="45084" h="45719">
                <a:moveTo>
                  <a:pt x="44538" y="45224"/>
                </a:moveTo>
                <a:lnTo>
                  <a:pt x="44538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50350" y="150345"/>
            <a:ext cx="45085" cy="45720"/>
          </a:xfrm>
          <a:custGeom>
            <a:avLst/>
            <a:gdLst/>
            <a:ahLst/>
            <a:cxnLst/>
            <a:rect l="l" t="t" r="r" b="b"/>
            <a:pathLst>
              <a:path w="45085" h="45719">
                <a:moveTo>
                  <a:pt x="44538" y="0"/>
                </a:moveTo>
                <a:lnTo>
                  <a:pt x="0" y="0"/>
                </a:lnTo>
                <a:lnTo>
                  <a:pt x="0" y="45224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5112000" y="72000"/>
            <a:ext cx="12700" cy="5112385"/>
          </a:xfrm>
          <a:custGeom>
            <a:avLst/>
            <a:gdLst/>
            <a:ahLst/>
            <a:cxnLst/>
            <a:rect l="l" t="t" r="r" b="b"/>
            <a:pathLst>
              <a:path w="12700" h="5112385">
                <a:moveTo>
                  <a:pt x="12700" y="0"/>
                </a:moveTo>
                <a:lnTo>
                  <a:pt x="0" y="0"/>
                </a:lnTo>
                <a:lnTo>
                  <a:pt x="0" y="5112000"/>
                </a:lnTo>
                <a:lnTo>
                  <a:pt x="12700" y="5112000"/>
                </a:lnTo>
                <a:lnTo>
                  <a:pt x="12700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0152000" y="72000"/>
            <a:ext cx="12700" cy="5112385"/>
          </a:xfrm>
          <a:custGeom>
            <a:avLst/>
            <a:gdLst/>
            <a:ahLst/>
            <a:cxnLst/>
            <a:rect l="l" t="t" r="r" b="b"/>
            <a:pathLst>
              <a:path w="12700" h="5112385">
                <a:moveTo>
                  <a:pt x="12700" y="0"/>
                </a:moveTo>
                <a:lnTo>
                  <a:pt x="0" y="0"/>
                </a:lnTo>
                <a:lnTo>
                  <a:pt x="0" y="5112000"/>
                </a:lnTo>
                <a:lnTo>
                  <a:pt x="12700" y="5112000"/>
                </a:lnTo>
                <a:lnTo>
                  <a:pt x="12700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2" name="object 12"/>
          <p:cNvGrpSpPr/>
          <p:nvPr/>
        </p:nvGrpSpPr>
        <p:grpSpPr>
          <a:xfrm>
            <a:off x="493485" y="558831"/>
            <a:ext cx="574675" cy="177800"/>
            <a:chOff x="493485" y="558831"/>
            <a:chExt cx="574675" cy="177800"/>
          </a:xfrm>
        </p:grpSpPr>
        <p:sp>
          <p:nvSpPr>
            <p:cNvPr id="13" name="object 13"/>
            <p:cNvSpPr/>
            <p:nvPr/>
          </p:nvSpPr>
          <p:spPr>
            <a:xfrm>
              <a:off x="493483" y="572541"/>
              <a:ext cx="170180" cy="160655"/>
            </a:xfrm>
            <a:custGeom>
              <a:avLst/>
              <a:gdLst/>
              <a:ahLst/>
              <a:cxnLst/>
              <a:rect l="l" t="t" r="r" b="b"/>
              <a:pathLst>
                <a:path w="170179" h="160654">
                  <a:moveTo>
                    <a:pt x="110617" y="143179"/>
                  </a:moveTo>
                  <a:lnTo>
                    <a:pt x="25450" y="143179"/>
                  </a:lnTo>
                  <a:lnTo>
                    <a:pt x="109893" y="12242"/>
                  </a:lnTo>
                  <a:lnTo>
                    <a:pt x="109893" y="0"/>
                  </a:lnTo>
                  <a:lnTo>
                    <a:pt x="7581" y="0"/>
                  </a:lnTo>
                  <a:lnTo>
                    <a:pt x="7581" y="17373"/>
                  </a:lnTo>
                  <a:lnTo>
                    <a:pt x="84188" y="17373"/>
                  </a:lnTo>
                  <a:lnTo>
                    <a:pt x="0" y="148323"/>
                  </a:lnTo>
                  <a:lnTo>
                    <a:pt x="0" y="160553"/>
                  </a:lnTo>
                  <a:lnTo>
                    <a:pt x="110617" y="160553"/>
                  </a:lnTo>
                  <a:lnTo>
                    <a:pt x="110617" y="143179"/>
                  </a:lnTo>
                  <a:close/>
                </a:path>
                <a:path w="170179" h="160654">
                  <a:moveTo>
                    <a:pt x="169773" y="91300"/>
                  </a:moveTo>
                  <a:lnTo>
                    <a:pt x="113487" y="91300"/>
                  </a:lnTo>
                  <a:lnTo>
                    <a:pt x="113487" y="106959"/>
                  </a:lnTo>
                  <a:lnTo>
                    <a:pt x="169773" y="106959"/>
                  </a:lnTo>
                  <a:lnTo>
                    <a:pt x="169773" y="9130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696775" y="572630"/>
              <a:ext cx="194160" cy="16340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925666" y="558831"/>
              <a:ext cx="142126" cy="17719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6" name="object 16"/>
          <p:cNvGrpSpPr/>
          <p:nvPr/>
        </p:nvGrpSpPr>
        <p:grpSpPr>
          <a:xfrm>
            <a:off x="1134609" y="563236"/>
            <a:ext cx="730885" cy="224790"/>
            <a:chOff x="1134609" y="563236"/>
            <a:chExt cx="730885" cy="224790"/>
          </a:xfrm>
        </p:grpSpPr>
        <p:sp>
          <p:nvSpPr>
            <p:cNvPr id="17" name="object 17"/>
            <p:cNvSpPr/>
            <p:nvPr/>
          </p:nvSpPr>
          <p:spPr>
            <a:xfrm>
              <a:off x="1134609" y="574005"/>
              <a:ext cx="100103" cy="16202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260386" y="611212"/>
              <a:ext cx="160655" cy="125095"/>
            </a:xfrm>
            <a:custGeom>
              <a:avLst/>
              <a:gdLst/>
              <a:ahLst/>
              <a:cxnLst/>
              <a:rect l="l" t="t" r="r" b="b"/>
              <a:pathLst>
                <a:path w="160655" h="125095">
                  <a:moveTo>
                    <a:pt x="56286" y="52628"/>
                  </a:moveTo>
                  <a:lnTo>
                    <a:pt x="0" y="52628"/>
                  </a:lnTo>
                  <a:lnTo>
                    <a:pt x="0" y="68287"/>
                  </a:lnTo>
                  <a:lnTo>
                    <a:pt x="56286" y="68287"/>
                  </a:lnTo>
                  <a:lnTo>
                    <a:pt x="56286" y="52628"/>
                  </a:lnTo>
                  <a:close/>
                </a:path>
                <a:path w="160655" h="125095">
                  <a:moveTo>
                    <a:pt x="160324" y="89331"/>
                  </a:moveTo>
                  <a:lnTo>
                    <a:pt x="137414" y="58534"/>
                  </a:lnTo>
                  <a:lnTo>
                    <a:pt x="113626" y="49288"/>
                  </a:lnTo>
                  <a:lnTo>
                    <a:pt x="105664" y="45059"/>
                  </a:lnTo>
                  <a:lnTo>
                    <a:pt x="100495" y="39789"/>
                  </a:lnTo>
                  <a:lnTo>
                    <a:pt x="98653" y="32791"/>
                  </a:lnTo>
                  <a:lnTo>
                    <a:pt x="99923" y="26403"/>
                  </a:lnTo>
                  <a:lnTo>
                    <a:pt x="103860" y="20929"/>
                  </a:lnTo>
                  <a:lnTo>
                    <a:pt x="110629" y="17106"/>
                  </a:lnTo>
                  <a:lnTo>
                    <a:pt x="120434" y="15659"/>
                  </a:lnTo>
                  <a:lnTo>
                    <a:pt x="127990" y="16294"/>
                  </a:lnTo>
                  <a:lnTo>
                    <a:pt x="134962" y="18148"/>
                  </a:lnTo>
                  <a:lnTo>
                    <a:pt x="141528" y="21132"/>
                  </a:lnTo>
                  <a:lnTo>
                    <a:pt x="147853" y="25209"/>
                  </a:lnTo>
                  <a:lnTo>
                    <a:pt x="157149" y="13462"/>
                  </a:lnTo>
                  <a:lnTo>
                    <a:pt x="149555" y="8051"/>
                  </a:lnTo>
                  <a:lnTo>
                    <a:pt x="140779" y="3797"/>
                  </a:lnTo>
                  <a:lnTo>
                    <a:pt x="130962" y="1003"/>
                  </a:lnTo>
                  <a:lnTo>
                    <a:pt x="120192" y="0"/>
                  </a:lnTo>
                  <a:lnTo>
                    <a:pt x="102819" y="2590"/>
                  </a:lnTo>
                  <a:lnTo>
                    <a:pt x="89903" y="9728"/>
                  </a:lnTo>
                  <a:lnTo>
                    <a:pt x="81851" y="20447"/>
                  </a:lnTo>
                  <a:lnTo>
                    <a:pt x="79070" y="33782"/>
                  </a:lnTo>
                  <a:lnTo>
                    <a:pt x="82029" y="46532"/>
                  </a:lnTo>
                  <a:lnTo>
                    <a:pt x="89877" y="55981"/>
                  </a:lnTo>
                  <a:lnTo>
                    <a:pt x="101066" y="62966"/>
                  </a:lnTo>
                  <a:lnTo>
                    <a:pt x="123913" y="72110"/>
                  </a:lnTo>
                  <a:lnTo>
                    <a:pt x="132461" y="76669"/>
                  </a:lnTo>
                  <a:lnTo>
                    <a:pt x="138480" y="82600"/>
                  </a:lnTo>
                  <a:lnTo>
                    <a:pt x="140754" y="90563"/>
                  </a:lnTo>
                  <a:lnTo>
                    <a:pt x="139319" y="97764"/>
                  </a:lnTo>
                  <a:lnTo>
                    <a:pt x="135001" y="103593"/>
                  </a:lnTo>
                  <a:lnTo>
                    <a:pt x="127736" y="107492"/>
                  </a:lnTo>
                  <a:lnTo>
                    <a:pt x="117500" y="108915"/>
                  </a:lnTo>
                  <a:lnTo>
                    <a:pt x="107162" y="108089"/>
                  </a:lnTo>
                  <a:lnTo>
                    <a:pt x="97980" y="105638"/>
                  </a:lnTo>
                  <a:lnTo>
                    <a:pt x="89623" y="101587"/>
                  </a:lnTo>
                  <a:lnTo>
                    <a:pt x="81762" y="95948"/>
                  </a:lnTo>
                  <a:lnTo>
                    <a:pt x="72466" y="107696"/>
                  </a:lnTo>
                  <a:lnTo>
                    <a:pt x="81584" y="114909"/>
                  </a:lnTo>
                  <a:lnTo>
                    <a:pt x="92227" y="120294"/>
                  </a:lnTo>
                  <a:lnTo>
                    <a:pt x="104063" y="123659"/>
                  </a:lnTo>
                  <a:lnTo>
                    <a:pt x="116763" y="124828"/>
                  </a:lnTo>
                  <a:lnTo>
                    <a:pt x="135445" y="121996"/>
                  </a:lnTo>
                  <a:lnTo>
                    <a:pt x="149098" y="114325"/>
                  </a:lnTo>
                  <a:lnTo>
                    <a:pt x="157480" y="103035"/>
                  </a:lnTo>
                  <a:lnTo>
                    <a:pt x="160324" y="89331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439813" y="611207"/>
              <a:ext cx="101082" cy="124822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565419" y="563236"/>
              <a:ext cx="27305" cy="170180"/>
            </a:xfrm>
            <a:custGeom>
              <a:avLst/>
              <a:gdLst/>
              <a:ahLst/>
              <a:cxnLst/>
              <a:rect l="l" t="t" r="r" b="b"/>
              <a:pathLst>
                <a:path w="27305" h="170179">
                  <a:moveTo>
                    <a:pt x="23496" y="50908"/>
                  </a:moveTo>
                  <a:lnTo>
                    <a:pt x="3181" y="50908"/>
                  </a:lnTo>
                  <a:lnTo>
                    <a:pt x="3181" y="169856"/>
                  </a:lnTo>
                  <a:lnTo>
                    <a:pt x="23496" y="169856"/>
                  </a:lnTo>
                  <a:lnTo>
                    <a:pt x="23496" y="50908"/>
                  </a:lnTo>
                  <a:close/>
                </a:path>
                <a:path w="27305" h="170179">
                  <a:moveTo>
                    <a:pt x="21293" y="0"/>
                  </a:moveTo>
                  <a:lnTo>
                    <a:pt x="5629" y="0"/>
                  </a:lnTo>
                  <a:lnTo>
                    <a:pt x="0" y="5384"/>
                  </a:lnTo>
                  <a:lnTo>
                    <a:pt x="0" y="21293"/>
                  </a:lnTo>
                  <a:lnTo>
                    <a:pt x="5629" y="26433"/>
                  </a:lnTo>
                  <a:lnTo>
                    <a:pt x="21293" y="26433"/>
                  </a:lnTo>
                  <a:lnTo>
                    <a:pt x="26922" y="21293"/>
                  </a:lnTo>
                  <a:lnTo>
                    <a:pt x="26922" y="5384"/>
                  </a:lnTo>
                  <a:lnTo>
                    <a:pt x="2129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612142" y="563236"/>
              <a:ext cx="119805" cy="172793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755468" y="611207"/>
              <a:ext cx="109403" cy="176709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3" name="object 23"/>
          <p:cNvGrpSpPr/>
          <p:nvPr/>
        </p:nvGrpSpPr>
        <p:grpSpPr>
          <a:xfrm>
            <a:off x="501806" y="856447"/>
            <a:ext cx="1260475" cy="201295"/>
            <a:chOff x="501806" y="856447"/>
            <a:chExt cx="1260475" cy="201295"/>
          </a:xfrm>
        </p:grpSpPr>
        <p:sp>
          <p:nvSpPr>
            <p:cNvPr id="24" name="object 24"/>
            <p:cNvSpPr/>
            <p:nvPr/>
          </p:nvSpPr>
          <p:spPr>
            <a:xfrm>
              <a:off x="501806" y="859384"/>
              <a:ext cx="208772" cy="156150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731064" y="856447"/>
              <a:ext cx="217289" cy="162024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970944" y="859384"/>
              <a:ext cx="208772" cy="156150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200202" y="856447"/>
              <a:ext cx="100103" cy="162024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331658" y="893649"/>
              <a:ext cx="164472" cy="121885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531888" y="893649"/>
              <a:ext cx="164472" cy="121885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724703" y="987389"/>
              <a:ext cx="37465" cy="69850"/>
            </a:xfrm>
            <a:custGeom>
              <a:avLst/>
              <a:gdLst/>
              <a:ahLst/>
              <a:cxnLst/>
              <a:rect l="l" t="t" r="r" b="b"/>
              <a:pathLst>
                <a:path w="37464" h="69850">
                  <a:moveTo>
                    <a:pt x="20069" y="0"/>
                  </a:moveTo>
                  <a:lnTo>
                    <a:pt x="11992" y="0"/>
                  </a:lnTo>
                  <a:lnTo>
                    <a:pt x="5139" y="5384"/>
                  </a:lnTo>
                  <a:lnTo>
                    <a:pt x="5139" y="23496"/>
                  </a:lnTo>
                  <a:lnTo>
                    <a:pt x="11748" y="28390"/>
                  </a:lnTo>
                  <a:lnTo>
                    <a:pt x="21293" y="28390"/>
                  </a:lnTo>
                  <a:lnTo>
                    <a:pt x="22272" y="28146"/>
                  </a:lnTo>
                  <a:lnTo>
                    <a:pt x="20754" y="37423"/>
                  </a:lnTo>
                  <a:lnTo>
                    <a:pt x="16367" y="45645"/>
                  </a:lnTo>
                  <a:lnTo>
                    <a:pt x="9365" y="52583"/>
                  </a:lnTo>
                  <a:lnTo>
                    <a:pt x="0" y="58005"/>
                  </a:lnTo>
                  <a:lnTo>
                    <a:pt x="4895" y="69753"/>
                  </a:lnTo>
                  <a:lnTo>
                    <a:pt x="18409" y="62155"/>
                  </a:lnTo>
                  <a:lnTo>
                    <a:pt x="28574" y="51734"/>
                  </a:lnTo>
                  <a:lnTo>
                    <a:pt x="34976" y="38880"/>
                  </a:lnTo>
                  <a:lnTo>
                    <a:pt x="37202" y="23985"/>
                  </a:lnTo>
                  <a:lnTo>
                    <a:pt x="36039" y="13939"/>
                  </a:lnTo>
                  <a:lnTo>
                    <a:pt x="32674" y="6394"/>
                  </a:lnTo>
                  <a:lnTo>
                    <a:pt x="27289" y="1648"/>
                  </a:lnTo>
                  <a:lnTo>
                    <a:pt x="2006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1" name="object 31"/>
          <p:cNvGrpSpPr/>
          <p:nvPr/>
        </p:nvGrpSpPr>
        <p:grpSpPr>
          <a:xfrm>
            <a:off x="1824071" y="838825"/>
            <a:ext cx="638175" cy="179705"/>
            <a:chOff x="1824071" y="838825"/>
            <a:chExt cx="638175" cy="179705"/>
          </a:xfrm>
        </p:grpSpPr>
        <p:sp>
          <p:nvSpPr>
            <p:cNvPr id="32" name="object 32"/>
            <p:cNvSpPr/>
            <p:nvPr/>
          </p:nvSpPr>
          <p:spPr>
            <a:xfrm>
              <a:off x="1824071" y="854979"/>
              <a:ext cx="244016" cy="163493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2104580" y="838825"/>
              <a:ext cx="234006" cy="179646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2366439" y="893649"/>
              <a:ext cx="95452" cy="121885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5" name="object 35"/>
          <p:cNvGrpSpPr/>
          <p:nvPr/>
        </p:nvGrpSpPr>
        <p:grpSpPr>
          <a:xfrm>
            <a:off x="481325" y="1194176"/>
            <a:ext cx="1675130" cy="287655"/>
            <a:chOff x="481325" y="1194176"/>
            <a:chExt cx="1675130" cy="287655"/>
          </a:xfrm>
        </p:grpSpPr>
        <p:sp>
          <p:nvSpPr>
            <p:cNvPr id="36" name="object 36"/>
            <p:cNvSpPr/>
            <p:nvPr/>
          </p:nvSpPr>
          <p:spPr>
            <a:xfrm>
              <a:off x="481325" y="1194176"/>
              <a:ext cx="1637103" cy="287376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2138701" y="1435706"/>
              <a:ext cx="17780" cy="18415"/>
            </a:xfrm>
            <a:custGeom>
              <a:avLst/>
              <a:gdLst/>
              <a:ahLst/>
              <a:cxnLst/>
              <a:rect l="l" t="t" r="r" b="b"/>
              <a:pathLst>
                <a:path w="17780" h="18415">
                  <a:moveTo>
                    <a:pt x="13324" y="0"/>
                  </a:moveTo>
                  <a:lnTo>
                    <a:pt x="3868" y="0"/>
                  </a:lnTo>
                  <a:lnTo>
                    <a:pt x="0" y="3725"/>
                  </a:lnTo>
                  <a:lnTo>
                    <a:pt x="0" y="14470"/>
                  </a:lnTo>
                  <a:lnTo>
                    <a:pt x="3868" y="18195"/>
                  </a:lnTo>
                  <a:lnTo>
                    <a:pt x="8596" y="18195"/>
                  </a:lnTo>
                  <a:lnTo>
                    <a:pt x="13324" y="18195"/>
                  </a:lnTo>
                  <a:lnTo>
                    <a:pt x="17192" y="14470"/>
                  </a:lnTo>
                  <a:lnTo>
                    <a:pt x="17192" y="3725"/>
                  </a:lnTo>
                  <a:lnTo>
                    <a:pt x="1332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8" name="object 38"/>
          <p:cNvGrpSpPr/>
          <p:nvPr/>
        </p:nvGrpSpPr>
        <p:grpSpPr>
          <a:xfrm>
            <a:off x="12025393" y="947994"/>
            <a:ext cx="1303020" cy="254000"/>
            <a:chOff x="12025393" y="947994"/>
            <a:chExt cx="1303020" cy="254000"/>
          </a:xfrm>
        </p:grpSpPr>
        <p:sp>
          <p:nvSpPr>
            <p:cNvPr id="39" name="object 39"/>
            <p:cNvSpPr/>
            <p:nvPr/>
          </p:nvSpPr>
          <p:spPr>
            <a:xfrm>
              <a:off x="12025389" y="954315"/>
              <a:ext cx="239395" cy="243840"/>
            </a:xfrm>
            <a:custGeom>
              <a:avLst/>
              <a:gdLst/>
              <a:ahLst/>
              <a:cxnLst/>
              <a:rect l="l" t="t" r="r" b="b"/>
              <a:pathLst>
                <a:path w="239395" h="243840">
                  <a:moveTo>
                    <a:pt x="168681" y="13284"/>
                  </a:moveTo>
                  <a:lnTo>
                    <a:pt x="0" y="13284"/>
                  </a:lnTo>
                  <a:lnTo>
                    <a:pt x="0" y="38684"/>
                  </a:lnTo>
                  <a:lnTo>
                    <a:pt x="69430" y="38684"/>
                  </a:lnTo>
                  <a:lnTo>
                    <a:pt x="69430" y="243154"/>
                  </a:lnTo>
                  <a:lnTo>
                    <a:pt x="98894" y="243154"/>
                  </a:lnTo>
                  <a:lnTo>
                    <a:pt x="98894" y="38684"/>
                  </a:lnTo>
                  <a:lnTo>
                    <a:pt x="168681" y="38684"/>
                  </a:lnTo>
                  <a:lnTo>
                    <a:pt x="168681" y="13284"/>
                  </a:lnTo>
                  <a:close/>
                </a:path>
                <a:path w="239395" h="243840">
                  <a:moveTo>
                    <a:pt x="234302" y="72936"/>
                  </a:moveTo>
                  <a:lnTo>
                    <a:pt x="205193" y="72936"/>
                  </a:lnTo>
                  <a:lnTo>
                    <a:pt x="205193" y="243382"/>
                  </a:lnTo>
                  <a:lnTo>
                    <a:pt x="234302" y="243382"/>
                  </a:lnTo>
                  <a:lnTo>
                    <a:pt x="234302" y="72936"/>
                  </a:lnTo>
                  <a:close/>
                </a:path>
                <a:path w="239395" h="243840">
                  <a:moveTo>
                    <a:pt x="239204" y="18935"/>
                  </a:moveTo>
                  <a:lnTo>
                    <a:pt x="237769" y="11239"/>
                  </a:lnTo>
                  <a:lnTo>
                    <a:pt x="233768" y="5257"/>
                  </a:lnTo>
                  <a:lnTo>
                    <a:pt x="227672" y="1384"/>
                  </a:lnTo>
                  <a:lnTo>
                    <a:pt x="219913" y="0"/>
                  </a:lnTo>
                  <a:lnTo>
                    <a:pt x="212166" y="1384"/>
                  </a:lnTo>
                  <a:lnTo>
                    <a:pt x="206070" y="5257"/>
                  </a:lnTo>
                  <a:lnTo>
                    <a:pt x="202069" y="11239"/>
                  </a:lnTo>
                  <a:lnTo>
                    <a:pt x="200634" y="18935"/>
                  </a:lnTo>
                  <a:lnTo>
                    <a:pt x="202069" y="26771"/>
                  </a:lnTo>
                  <a:lnTo>
                    <a:pt x="206070" y="32740"/>
                  </a:lnTo>
                  <a:lnTo>
                    <a:pt x="212166" y="36537"/>
                  </a:lnTo>
                  <a:lnTo>
                    <a:pt x="219913" y="37871"/>
                  </a:lnTo>
                  <a:lnTo>
                    <a:pt x="227672" y="36537"/>
                  </a:lnTo>
                  <a:lnTo>
                    <a:pt x="233768" y="32740"/>
                  </a:lnTo>
                  <a:lnTo>
                    <a:pt x="237769" y="26771"/>
                  </a:lnTo>
                  <a:lnTo>
                    <a:pt x="239204" y="18935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12292026" y="972543"/>
              <a:ext cx="264247" cy="229353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12595306" y="947994"/>
              <a:ext cx="47625" cy="254000"/>
            </a:xfrm>
            <a:custGeom>
              <a:avLst/>
              <a:gdLst/>
              <a:ahLst/>
              <a:cxnLst/>
              <a:rect l="l" t="t" r="r" b="b"/>
              <a:pathLst>
                <a:path w="47625" h="254000">
                  <a:moveTo>
                    <a:pt x="29107" y="0"/>
                  </a:moveTo>
                  <a:lnTo>
                    <a:pt x="0" y="0"/>
                  </a:lnTo>
                  <a:lnTo>
                    <a:pt x="0" y="215326"/>
                  </a:lnTo>
                  <a:lnTo>
                    <a:pt x="1709" y="231710"/>
                  </a:lnTo>
                  <a:lnTo>
                    <a:pt x="7101" y="243819"/>
                  </a:lnTo>
                  <a:lnTo>
                    <a:pt x="16570" y="251326"/>
                  </a:lnTo>
                  <a:lnTo>
                    <a:pt x="30510" y="253902"/>
                  </a:lnTo>
                  <a:lnTo>
                    <a:pt x="37874" y="253902"/>
                  </a:lnTo>
                  <a:lnTo>
                    <a:pt x="43135" y="252850"/>
                  </a:lnTo>
                  <a:lnTo>
                    <a:pt x="47343" y="250746"/>
                  </a:lnTo>
                  <a:lnTo>
                    <a:pt x="43486" y="229003"/>
                  </a:lnTo>
                  <a:lnTo>
                    <a:pt x="40680" y="229704"/>
                  </a:lnTo>
                  <a:lnTo>
                    <a:pt x="32965" y="229704"/>
                  </a:lnTo>
                  <a:lnTo>
                    <a:pt x="29107" y="226548"/>
                  </a:lnTo>
                  <a:lnTo>
                    <a:pt x="2910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12666708" y="1023043"/>
              <a:ext cx="125899" cy="178853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12818909" y="1023043"/>
              <a:ext cx="144836" cy="178853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12997938" y="954307"/>
              <a:ext cx="38735" cy="243840"/>
            </a:xfrm>
            <a:custGeom>
              <a:avLst/>
              <a:gdLst/>
              <a:ahLst/>
              <a:cxnLst/>
              <a:rect l="l" t="t" r="r" b="b"/>
              <a:pathLst>
                <a:path w="38734" h="243840">
                  <a:moveTo>
                    <a:pt x="33666" y="72944"/>
                  </a:moveTo>
                  <a:lnTo>
                    <a:pt x="4558" y="72944"/>
                  </a:lnTo>
                  <a:lnTo>
                    <a:pt x="4558" y="243381"/>
                  </a:lnTo>
                  <a:lnTo>
                    <a:pt x="33666" y="243381"/>
                  </a:lnTo>
                  <a:lnTo>
                    <a:pt x="33666" y="72944"/>
                  </a:lnTo>
                  <a:close/>
                </a:path>
                <a:path w="38734" h="243840">
                  <a:moveTo>
                    <a:pt x="19288" y="0"/>
                  </a:moveTo>
                  <a:lnTo>
                    <a:pt x="11539" y="1380"/>
                  </a:lnTo>
                  <a:lnTo>
                    <a:pt x="5435" y="5260"/>
                  </a:lnTo>
                  <a:lnTo>
                    <a:pt x="1435" y="11244"/>
                  </a:lnTo>
                  <a:lnTo>
                    <a:pt x="0" y="18937"/>
                  </a:lnTo>
                  <a:lnTo>
                    <a:pt x="1435" y="26778"/>
                  </a:lnTo>
                  <a:lnTo>
                    <a:pt x="5435" y="32746"/>
                  </a:lnTo>
                  <a:lnTo>
                    <a:pt x="11539" y="36543"/>
                  </a:lnTo>
                  <a:lnTo>
                    <a:pt x="19288" y="37874"/>
                  </a:lnTo>
                  <a:lnTo>
                    <a:pt x="27036" y="36543"/>
                  </a:lnTo>
                  <a:lnTo>
                    <a:pt x="33140" y="32746"/>
                  </a:lnTo>
                  <a:lnTo>
                    <a:pt x="37140" y="26778"/>
                  </a:lnTo>
                  <a:lnTo>
                    <a:pt x="38576" y="18937"/>
                  </a:lnTo>
                  <a:lnTo>
                    <a:pt x="37140" y="11244"/>
                  </a:lnTo>
                  <a:lnTo>
                    <a:pt x="33140" y="5260"/>
                  </a:lnTo>
                  <a:lnTo>
                    <a:pt x="27036" y="1380"/>
                  </a:lnTo>
                  <a:lnTo>
                    <a:pt x="1928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13063939" y="972543"/>
              <a:ext cx="264212" cy="229353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112000" y="72000"/>
            <a:ext cx="12700" cy="5112385"/>
          </a:xfrm>
          <a:custGeom>
            <a:avLst/>
            <a:gdLst/>
            <a:ahLst/>
            <a:cxnLst/>
            <a:rect l="l" t="t" r="r" b="b"/>
            <a:pathLst>
              <a:path w="12700" h="5112385">
                <a:moveTo>
                  <a:pt x="12700" y="0"/>
                </a:moveTo>
                <a:lnTo>
                  <a:pt x="0" y="0"/>
                </a:lnTo>
                <a:lnTo>
                  <a:pt x="0" y="5112000"/>
                </a:lnTo>
                <a:lnTo>
                  <a:pt x="12700" y="5112000"/>
                </a:lnTo>
                <a:lnTo>
                  <a:pt x="12700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0152000" y="72000"/>
            <a:ext cx="12700" cy="5112385"/>
          </a:xfrm>
          <a:custGeom>
            <a:avLst/>
            <a:gdLst/>
            <a:ahLst/>
            <a:cxnLst/>
            <a:rect l="l" t="t" r="r" b="b"/>
            <a:pathLst>
              <a:path w="12700" h="5112385">
                <a:moveTo>
                  <a:pt x="12700" y="0"/>
                </a:moveTo>
                <a:lnTo>
                  <a:pt x="0" y="0"/>
                </a:lnTo>
                <a:lnTo>
                  <a:pt x="0" y="5112000"/>
                </a:lnTo>
                <a:lnTo>
                  <a:pt x="12700" y="5112000"/>
                </a:lnTo>
                <a:lnTo>
                  <a:pt x="12700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4" name="object 4"/>
          <p:cNvGrpSpPr/>
          <p:nvPr/>
        </p:nvGrpSpPr>
        <p:grpSpPr>
          <a:xfrm>
            <a:off x="493485" y="558831"/>
            <a:ext cx="574675" cy="177800"/>
            <a:chOff x="493485" y="558831"/>
            <a:chExt cx="574675" cy="177800"/>
          </a:xfrm>
        </p:grpSpPr>
        <p:sp>
          <p:nvSpPr>
            <p:cNvPr id="5" name="object 5"/>
            <p:cNvSpPr/>
            <p:nvPr/>
          </p:nvSpPr>
          <p:spPr>
            <a:xfrm>
              <a:off x="493483" y="572541"/>
              <a:ext cx="170180" cy="160655"/>
            </a:xfrm>
            <a:custGeom>
              <a:avLst/>
              <a:gdLst/>
              <a:ahLst/>
              <a:cxnLst/>
              <a:rect l="l" t="t" r="r" b="b"/>
              <a:pathLst>
                <a:path w="170179" h="160654">
                  <a:moveTo>
                    <a:pt x="110617" y="143179"/>
                  </a:moveTo>
                  <a:lnTo>
                    <a:pt x="25450" y="143179"/>
                  </a:lnTo>
                  <a:lnTo>
                    <a:pt x="109893" y="12242"/>
                  </a:lnTo>
                  <a:lnTo>
                    <a:pt x="109893" y="0"/>
                  </a:lnTo>
                  <a:lnTo>
                    <a:pt x="7581" y="0"/>
                  </a:lnTo>
                  <a:lnTo>
                    <a:pt x="7581" y="17373"/>
                  </a:lnTo>
                  <a:lnTo>
                    <a:pt x="84188" y="17373"/>
                  </a:lnTo>
                  <a:lnTo>
                    <a:pt x="0" y="148323"/>
                  </a:lnTo>
                  <a:lnTo>
                    <a:pt x="0" y="160553"/>
                  </a:lnTo>
                  <a:lnTo>
                    <a:pt x="110617" y="160553"/>
                  </a:lnTo>
                  <a:lnTo>
                    <a:pt x="110617" y="143179"/>
                  </a:lnTo>
                  <a:close/>
                </a:path>
                <a:path w="170179" h="160654">
                  <a:moveTo>
                    <a:pt x="169773" y="91300"/>
                  </a:moveTo>
                  <a:lnTo>
                    <a:pt x="113487" y="91300"/>
                  </a:lnTo>
                  <a:lnTo>
                    <a:pt x="113487" y="106959"/>
                  </a:lnTo>
                  <a:lnTo>
                    <a:pt x="169773" y="106959"/>
                  </a:lnTo>
                  <a:lnTo>
                    <a:pt x="169773" y="9130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696775" y="572630"/>
              <a:ext cx="194160" cy="16340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925666" y="558831"/>
              <a:ext cx="142126" cy="17719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8" name="object 8"/>
          <p:cNvGrpSpPr/>
          <p:nvPr/>
        </p:nvGrpSpPr>
        <p:grpSpPr>
          <a:xfrm>
            <a:off x="1134609" y="563236"/>
            <a:ext cx="730885" cy="224790"/>
            <a:chOff x="1134609" y="563236"/>
            <a:chExt cx="730885" cy="224790"/>
          </a:xfrm>
        </p:grpSpPr>
        <p:sp>
          <p:nvSpPr>
            <p:cNvPr id="9" name="object 9"/>
            <p:cNvSpPr/>
            <p:nvPr/>
          </p:nvSpPr>
          <p:spPr>
            <a:xfrm>
              <a:off x="1134609" y="574005"/>
              <a:ext cx="100103" cy="16202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260386" y="611212"/>
              <a:ext cx="160655" cy="125095"/>
            </a:xfrm>
            <a:custGeom>
              <a:avLst/>
              <a:gdLst/>
              <a:ahLst/>
              <a:cxnLst/>
              <a:rect l="l" t="t" r="r" b="b"/>
              <a:pathLst>
                <a:path w="160655" h="125095">
                  <a:moveTo>
                    <a:pt x="56286" y="52628"/>
                  </a:moveTo>
                  <a:lnTo>
                    <a:pt x="0" y="52628"/>
                  </a:lnTo>
                  <a:lnTo>
                    <a:pt x="0" y="68287"/>
                  </a:lnTo>
                  <a:lnTo>
                    <a:pt x="56286" y="68287"/>
                  </a:lnTo>
                  <a:lnTo>
                    <a:pt x="56286" y="52628"/>
                  </a:lnTo>
                  <a:close/>
                </a:path>
                <a:path w="160655" h="125095">
                  <a:moveTo>
                    <a:pt x="160324" y="89331"/>
                  </a:moveTo>
                  <a:lnTo>
                    <a:pt x="137414" y="58534"/>
                  </a:lnTo>
                  <a:lnTo>
                    <a:pt x="113626" y="49288"/>
                  </a:lnTo>
                  <a:lnTo>
                    <a:pt x="105664" y="45059"/>
                  </a:lnTo>
                  <a:lnTo>
                    <a:pt x="100495" y="39789"/>
                  </a:lnTo>
                  <a:lnTo>
                    <a:pt x="98653" y="32791"/>
                  </a:lnTo>
                  <a:lnTo>
                    <a:pt x="99923" y="26403"/>
                  </a:lnTo>
                  <a:lnTo>
                    <a:pt x="103860" y="20929"/>
                  </a:lnTo>
                  <a:lnTo>
                    <a:pt x="110629" y="17106"/>
                  </a:lnTo>
                  <a:lnTo>
                    <a:pt x="120434" y="15659"/>
                  </a:lnTo>
                  <a:lnTo>
                    <a:pt x="127990" y="16294"/>
                  </a:lnTo>
                  <a:lnTo>
                    <a:pt x="134962" y="18148"/>
                  </a:lnTo>
                  <a:lnTo>
                    <a:pt x="141528" y="21132"/>
                  </a:lnTo>
                  <a:lnTo>
                    <a:pt x="147853" y="25209"/>
                  </a:lnTo>
                  <a:lnTo>
                    <a:pt x="157149" y="13462"/>
                  </a:lnTo>
                  <a:lnTo>
                    <a:pt x="149555" y="8051"/>
                  </a:lnTo>
                  <a:lnTo>
                    <a:pt x="140779" y="3797"/>
                  </a:lnTo>
                  <a:lnTo>
                    <a:pt x="130962" y="1003"/>
                  </a:lnTo>
                  <a:lnTo>
                    <a:pt x="120192" y="0"/>
                  </a:lnTo>
                  <a:lnTo>
                    <a:pt x="102819" y="2590"/>
                  </a:lnTo>
                  <a:lnTo>
                    <a:pt x="89903" y="9728"/>
                  </a:lnTo>
                  <a:lnTo>
                    <a:pt x="81851" y="20447"/>
                  </a:lnTo>
                  <a:lnTo>
                    <a:pt x="79070" y="33782"/>
                  </a:lnTo>
                  <a:lnTo>
                    <a:pt x="82029" y="46532"/>
                  </a:lnTo>
                  <a:lnTo>
                    <a:pt x="89877" y="55981"/>
                  </a:lnTo>
                  <a:lnTo>
                    <a:pt x="101066" y="62966"/>
                  </a:lnTo>
                  <a:lnTo>
                    <a:pt x="123913" y="72110"/>
                  </a:lnTo>
                  <a:lnTo>
                    <a:pt x="132461" y="76669"/>
                  </a:lnTo>
                  <a:lnTo>
                    <a:pt x="138480" y="82600"/>
                  </a:lnTo>
                  <a:lnTo>
                    <a:pt x="140754" y="90563"/>
                  </a:lnTo>
                  <a:lnTo>
                    <a:pt x="139319" y="97764"/>
                  </a:lnTo>
                  <a:lnTo>
                    <a:pt x="135001" y="103593"/>
                  </a:lnTo>
                  <a:lnTo>
                    <a:pt x="127736" y="107492"/>
                  </a:lnTo>
                  <a:lnTo>
                    <a:pt x="117500" y="108915"/>
                  </a:lnTo>
                  <a:lnTo>
                    <a:pt x="107162" y="108089"/>
                  </a:lnTo>
                  <a:lnTo>
                    <a:pt x="97980" y="105638"/>
                  </a:lnTo>
                  <a:lnTo>
                    <a:pt x="89623" y="101587"/>
                  </a:lnTo>
                  <a:lnTo>
                    <a:pt x="81762" y="95948"/>
                  </a:lnTo>
                  <a:lnTo>
                    <a:pt x="72466" y="107696"/>
                  </a:lnTo>
                  <a:lnTo>
                    <a:pt x="81584" y="114909"/>
                  </a:lnTo>
                  <a:lnTo>
                    <a:pt x="92227" y="120294"/>
                  </a:lnTo>
                  <a:lnTo>
                    <a:pt x="104063" y="123659"/>
                  </a:lnTo>
                  <a:lnTo>
                    <a:pt x="116763" y="124828"/>
                  </a:lnTo>
                  <a:lnTo>
                    <a:pt x="135445" y="121996"/>
                  </a:lnTo>
                  <a:lnTo>
                    <a:pt x="149098" y="114325"/>
                  </a:lnTo>
                  <a:lnTo>
                    <a:pt x="157480" y="103035"/>
                  </a:lnTo>
                  <a:lnTo>
                    <a:pt x="160324" y="89331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439813" y="611207"/>
              <a:ext cx="101082" cy="124822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565419" y="563236"/>
              <a:ext cx="27305" cy="170180"/>
            </a:xfrm>
            <a:custGeom>
              <a:avLst/>
              <a:gdLst/>
              <a:ahLst/>
              <a:cxnLst/>
              <a:rect l="l" t="t" r="r" b="b"/>
              <a:pathLst>
                <a:path w="27305" h="170179">
                  <a:moveTo>
                    <a:pt x="23496" y="50908"/>
                  </a:moveTo>
                  <a:lnTo>
                    <a:pt x="3181" y="50908"/>
                  </a:lnTo>
                  <a:lnTo>
                    <a:pt x="3181" y="169856"/>
                  </a:lnTo>
                  <a:lnTo>
                    <a:pt x="23496" y="169856"/>
                  </a:lnTo>
                  <a:lnTo>
                    <a:pt x="23496" y="50908"/>
                  </a:lnTo>
                  <a:close/>
                </a:path>
                <a:path w="27305" h="170179">
                  <a:moveTo>
                    <a:pt x="21293" y="0"/>
                  </a:moveTo>
                  <a:lnTo>
                    <a:pt x="5629" y="0"/>
                  </a:lnTo>
                  <a:lnTo>
                    <a:pt x="0" y="5384"/>
                  </a:lnTo>
                  <a:lnTo>
                    <a:pt x="0" y="21293"/>
                  </a:lnTo>
                  <a:lnTo>
                    <a:pt x="5629" y="26433"/>
                  </a:lnTo>
                  <a:lnTo>
                    <a:pt x="21293" y="26433"/>
                  </a:lnTo>
                  <a:lnTo>
                    <a:pt x="26922" y="21293"/>
                  </a:lnTo>
                  <a:lnTo>
                    <a:pt x="26922" y="5384"/>
                  </a:lnTo>
                  <a:lnTo>
                    <a:pt x="2129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612142" y="563236"/>
              <a:ext cx="119805" cy="172793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755468" y="611207"/>
              <a:ext cx="109403" cy="176709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5" name="object 15"/>
          <p:cNvGrpSpPr/>
          <p:nvPr/>
        </p:nvGrpSpPr>
        <p:grpSpPr>
          <a:xfrm>
            <a:off x="501806" y="856447"/>
            <a:ext cx="1260475" cy="201295"/>
            <a:chOff x="501806" y="856447"/>
            <a:chExt cx="1260475" cy="201295"/>
          </a:xfrm>
        </p:grpSpPr>
        <p:sp>
          <p:nvSpPr>
            <p:cNvPr id="16" name="object 16"/>
            <p:cNvSpPr/>
            <p:nvPr/>
          </p:nvSpPr>
          <p:spPr>
            <a:xfrm>
              <a:off x="501806" y="859384"/>
              <a:ext cx="208772" cy="156150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731064" y="856447"/>
              <a:ext cx="217289" cy="162024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970944" y="859384"/>
              <a:ext cx="208772" cy="156150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200202" y="856447"/>
              <a:ext cx="100103" cy="162024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331658" y="893649"/>
              <a:ext cx="164472" cy="121885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531888" y="893649"/>
              <a:ext cx="164472" cy="121885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724703" y="987389"/>
              <a:ext cx="37465" cy="69850"/>
            </a:xfrm>
            <a:custGeom>
              <a:avLst/>
              <a:gdLst/>
              <a:ahLst/>
              <a:cxnLst/>
              <a:rect l="l" t="t" r="r" b="b"/>
              <a:pathLst>
                <a:path w="37464" h="69850">
                  <a:moveTo>
                    <a:pt x="20069" y="0"/>
                  </a:moveTo>
                  <a:lnTo>
                    <a:pt x="11992" y="0"/>
                  </a:lnTo>
                  <a:lnTo>
                    <a:pt x="5139" y="5384"/>
                  </a:lnTo>
                  <a:lnTo>
                    <a:pt x="5139" y="23496"/>
                  </a:lnTo>
                  <a:lnTo>
                    <a:pt x="11748" y="28391"/>
                  </a:lnTo>
                  <a:lnTo>
                    <a:pt x="21293" y="28391"/>
                  </a:lnTo>
                  <a:lnTo>
                    <a:pt x="22272" y="28146"/>
                  </a:lnTo>
                  <a:lnTo>
                    <a:pt x="20754" y="37423"/>
                  </a:lnTo>
                  <a:lnTo>
                    <a:pt x="16367" y="45646"/>
                  </a:lnTo>
                  <a:lnTo>
                    <a:pt x="9365" y="52583"/>
                  </a:lnTo>
                  <a:lnTo>
                    <a:pt x="0" y="58005"/>
                  </a:lnTo>
                  <a:lnTo>
                    <a:pt x="4895" y="69753"/>
                  </a:lnTo>
                  <a:lnTo>
                    <a:pt x="18409" y="62155"/>
                  </a:lnTo>
                  <a:lnTo>
                    <a:pt x="28574" y="51734"/>
                  </a:lnTo>
                  <a:lnTo>
                    <a:pt x="34976" y="38880"/>
                  </a:lnTo>
                  <a:lnTo>
                    <a:pt x="37202" y="23985"/>
                  </a:lnTo>
                  <a:lnTo>
                    <a:pt x="36039" y="13939"/>
                  </a:lnTo>
                  <a:lnTo>
                    <a:pt x="32674" y="6394"/>
                  </a:lnTo>
                  <a:lnTo>
                    <a:pt x="27289" y="1648"/>
                  </a:lnTo>
                  <a:lnTo>
                    <a:pt x="2006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3" name="object 23"/>
          <p:cNvGrpSpPr/>
          <p:nvPr/>
        </p:nvGrpSpPr>
        <p:grpSpPr>
          <a:xfrm>
            <a:off x="1845365" y="854979"/>
            <a:ext cx="537845" cy="163830"/>
            <a:chOff x="1845365" y="854979"/>
            <a:chExt cx="537845" cy="163830"/>
          </a:xfrm>
        </p:grpSpPr>
        <p:sp>
          <p:nvSpPr>
            <p:cNvPr id="24" name="object 24"/>
            <p:cNvSpPr/>
            <p:nvPr/>
          </p:nvSpPr>
          <p:spPr>
            <a:xfrm>
              <a:off x="1845365" y="854979"/>
              <a:ext cx="20955" cy="160655"/>
            </a:xfrm>
            <a:custGeom>
              <a:avLst/>
              <a:gdLst/>
              <a:ahLst/>
              <a:cxnLst/>
              <a:rect l="l" t="t" r="r" b="b"/>
              <a:pathLst>
                <a:path w="20955" h="160655">
                  <a:moveTo>
                    <a:pt x="20559" y="0"/>
                  </a:moveTo>
                  <a:lnTo>
                    <a:pt x="0" y="0"/>
                  </a:lnTo>
                  <a:lnTo>
                    <a:pt x="0" y="160556"/>
                  </a:lnTo>
                  <a:lnTo>
                    <a:pt x="20559" y="160556"/>
                  </a:lnTo>
                  <a:lnTo>
                    <a:pt x="2055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904252" y="893649"/>
              <a:ext cx="95452" cy="121885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2035218" y="893649"/>
              <a:ext cx="95452" cy="121885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2158768" y="893649"/>
              <a:ext cx="101082" cy="124822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2287703" y="893649"/>
              <a:ext cx="95452" cy="121885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9" name="object 29"/>
          <p:cNvGrpSpPr/>
          <p:nvPr/>
        </p:nvGrpSpPr>
        <p:grpSpPr>
          <a:xfrm>
            <a:off x="481325" y="1194176"/>
            <a:ext cx="1675130" cy="287655"/>
            <a:chOff x="481325" y="1194176"/>
            <a:chExt cx="1675130" cy="287655"/>
          </a:xfrm>
        </p:grpSpPr>
        <p:sp>
          <p:nvSpPr>
            <p:cNvPr id="30" name="object 30"/>
            <p:cNvSpPr/>
            <p:nvPr/>
          </p:nvSpPr>
          <p:spPr>
            <a:xfrm>
              <a:off x="481325" y="1194176"/>
              <a:ext cx="1637103" cy="287376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2138701" y="1435706"/>
              <a:ext cx="17780" cy="18415"/>
            </a:xfrm>
            <a:custGeom>
              <a:avLst/>
              <a:gdLst/>
              <a:ahLst/>
              <a:cxnLst/>
              <a:rect l="l" t="t" r="r" b="b"/>
              <a:pathLst>
                <a:path w="17780" h="18415">
                  <a:moveTo>
                    <a:pt x="13324" y="0"/>
                  </a:moveTo>
                  <a:lnTo>
                    <a:pt x="3868" y="0"/>
                  </a:lnTo>
                  <a:lnTo>
                    <a:pt x="0" y="3725"/>
                  </a:lnTo>
                  <a:lnTo>
                    <a:pt x="0" y="14470"/>
                  </a:lnTo>
                  <a:lnTo>
                    <a:pt x="3868" y="18195"/>
                  </a:lnTo>
                  <a:lnTo>
                    <a:pt x="8596" y="18195"/>
                  </a:lnTo>
                  <a:lnTo>
                    <a:pt x="13324" y="18195"/>
                  </a:lnTo>
                  <a:lnTo>
                    <a:pt x="17192" y="14470"/>
                  </a:lnTo>
                  <a:lnTo>
                    <a:pt x="17192" y="3725"/>
                  </a:lnTo>
                  <a:lnTo>
                    <a:pt x="1332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2" name="object 32"/>
          <p:cNvSpPr/>
          <p:nvPr/>
        </p:nvSpPr>
        <p:spPr>
          <a:xfrm>
            <a:off x="150350" y="285998"/>
            <a:ext cx="0" cy="4657725"/>
          </a:xfrm>
          <a:custGeom>
            <a:avLst/>
            <a:gdLst/>
            <a:ahLst/>
            <a:cxnLst/>
            <a:rect l="l" t="t" r="r" b="b"/>
            <a:pathLst>
              <a:path w="0" h="4657725">
                <a:moveTo>
                  <a:pt x="0" y="0"/>
                </a:moveTo>
                <a:lnTo>
                  <a:pt x="0" y="4657217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283950" y="5033651"/>
            <a:ext cx="14740890" cy="0"/>
          </a:xfrm>
          <a:custGeom>
            <a:avLst/>
            <a:gdLst/>
            <a:ahLst/>
            <a:cxnLst/>
            <a:rect l="l" t="t" r="r" b="b"/>
            <a:pathLst>
              <a:path w="14740890" h="0">
                <a:moveTo>
                  <a:pt x="0" y="0"/>
                </a:moveTo>
                <a:lnTo>
                  <a:pt x="14740636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15113649" y="240786"/>
            <a:ext cx="0" cy="4657725"/>
          </a:xfrm>
          <a:custGeom>
            <a:avLst/>
            <a:gdLst/>
            <a:ahLst/>
            <a:cxnLst/>
            <a:rect l="l" t="t" r="r" b="b"/>
            <a:pathLst>
              <a:path w="0" h="4657725">
                <a:moveTo>
                  <a:pt x="0" y="4657217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239412" y="150351"/>
            <a:ext cx="14740890" cy="0"/>
          </a:xfrm>
          <a:custGeom>
            <a:avLst/>
            <a:gdLst/>
            <a:ahLst/>
            <a:cxnLst/>
            <a:rect l="l" t="t" r="r" b="b"/>
            <a:pathLst>
              <a:path w="14740890" h="0">
                <a:moveTo>
                  <a:pt x="14740636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150350" y="4988435"/>
            <a:ext cx="45085" cy="45720"/>
          </a:xfrm>
          <a:custGeom>
            <a:avLst/>
            <a:gdLst/>
            <a:ahLst/>
            <a:cxnLst/>
            <a:rect l="l" t="t" r="r" b="b"/>
            <a:pathLst>
              <a:path w="45085" h="45720">
                <a:moveTo>
                  <a:pt x="0" y="0"/>
                </a:moveTo>
                <a:lnTo>
                  <a:pt x="0" y="45212"/>
                </a:lnTo>
                <a:lnTo>
                  <a:pt x="44538" y="45212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15069115" y="4988435"/>
            <a:ext cx="45085" cy="45720"/>
          </a:xfrm>
          <a:custGeom>
            <a:avLst/>
            <a:gdLst/>
            <a:ahLst/>
            <a:cxnLst/>
            <a:rect l="l" t="t" r="r" b="b"/>
            <a:pathLst>
              <a:path w="45084" h="45720">
                <a:moveTo>
                  <a:pt x="0" y="45212"/>
                </a:moveTo>
                <a:lnTo>
                  <a:pt x="44538" y="45212"/>
                </a:lnTo>
                <a:lnTo>
                  <a:pt x="44538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15069115" y="150345"/>
            <a:ext cx="45085" cy="45720"/>
          </a:xfrm>
          <a:custGeom>
            <a:avLst/>
            <a:gdLst/>
            <a:ahLst/>
            <a:cxnLst/>
            <a:rect l="l" t="t" r="r" b="b"/>
            <a:pathLst>
              <a:path w="45084" h="45719">
                <a:moveTo>
                  <a:pt x="44538" y="45224"/>
                </a:moveTo>
                <a:lnTo>
                  <a:pt x="44538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150350" y="150345"/>
            <a:ext cx="45085" cy="45720"/>
          </a:xfrm>
          <a:custGeom>
            <a:avLst/>
            <a:gdLst/>
            <a:ahLst/>
            <a:cxnLst/>
            <a:rect l="l" t="t" r="r" b="b"/>
            <a:pathLst>
              <a:path w="45085" h="45719">
                <a:moveTo>
                  <a:pt x="44538" y="0"/>
                </a:moveTo>
                <a:lnTo>
                  <a:pt x="0" y="0"/>
                </a:lnTo>
                <a:lnTo>
                  <a:pt x="0" y="45224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40" name="object 40"/>
          <p:cNvGrpSpPr/>
          <p:nvPr/>
        </p:nvGrpSpPr>
        <p:grpSpPr>
          <a:xfrm>
            <a:off x="12010274" y="947994"/>
            <a:ext cx="1355090" cy="254000"/>
            <a:chOff x="12010274" y="947994"/>
            <a:chExt cx="1355090" cy="254000"/>
          </a:xfrm>
        </p:grpSpPr>
        <p:sp>
          <p:nvSpPr>
            <p:cNvPr id="41" name="object 41"/>
            <p:cNvSpPr/>
            <p:nvPr/>
          </p:nvSpPr>
          <p:spPr>
            <a:xfrm>
              <a:off x="12010274" y="967633"/>
              <a:ext cx="159565" cy="230055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12200736" y="956761"/>
              <a:ext cx="135718" cy="245135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12377591" y="1023043"/>
              <a:ext cx="135017" cy="178853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12545468" y="947994"/>
              <a:ext cx="283991" cy="253902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12855762" y="1023043"/>
              <a:ext cx="144836" cy="178853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13034792" y="954307"/>
              <a:ext cx="38735" cy="243840"/>
            </a:xfrm>
            <a:custGeom>
              <a:avLst/>
              <a:gdLst/>
              <a:ahLst/>
              <a:cxnLst/>
              <a:rect l="l" t="t" r="r" b="b"/>
              <a:pathLst>
                <a:path w="38734" h="243840">
                  <a:moveTo>
                    <a:pt x="33666" y="72944"/>
                  </a:moveTo>
                  <a:lnTo>
                    <a:pt x="4558" y="72944"/>
                  </a:lnTo>
                  <a:lnTo>
                    <a:pt x="4558" y="243381"/>
                  </a:lnTo>
                  <a:lnTo>
                    <a:pt x="33666" y="243381"/>
                  </a:lnTo>
                  <a:lnTo>
                    <a:pt x="33666" y="72944"/>
                  </a:lnTo>
                  <a:close/>
                </a:path>
                <a:path w="38734" h="243840">
                  <a:moveTo>
                    <a:pt x="19288" y="0"/>
                  </a:moveTo>
                  <a:lnTo>
                    <a:pt x="11539" y="1380"/>
                  </a:lnTo>
                  <a:lnTo>
                    <a:pt x="5435" y="5260"/>
                  </a:lnTo>
                  <a:lnTo>
                    <a:pt x="1435" y="11244"/>
                  </a:lnTo>
                  <a:lnTo>
                    <a:pt x="0" y="18937"/>
                  </a:lnTo>
                  <a:lnTo>
                    <a:pt x="1435" y="26778"/>
                  </a:lnTo>
                  <a:lnTo>
                    <a:pt x="5435" y="32746"/>
                  </a:lnTo>
                  <a:lnTo>
                    <a:pt x="11539" y="36543"/>
                  </a:lnTo>
                  <a:lnTo>
                    <a:pt x="19288" y="37874"/>
                  </a:lnTo>
                  <a:lnTo>
                    <a:pt x="27036" y="36543"/>
                  </a:lnTo>
                  <a:lnTo>
                    <a:pt x="33140" y="32746"/>
                  </a:lnTo>
                  <a:lnTo>
                    <a:pt x="37140" y="26778"/>
                  </a:lnTo>
                  <a:lnTo>
                    <a:pt x="38576" y="18937"/>
                  </a:lnTo>
                  <a:lnTo>
                    <a:pt x="37140" y="11244"/>
                  </a:lnTo>
                  <a:lnTo>
                    <a:pt x="33140" y="5260"/>
                  </a:lnTo>
                  <a:lnTo>
                    <a:pt x="27036" y="1380"/>
                  </a:lnTo>
                  <a:lnTo>
                    <a:pt x="1928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13100792" y="972543"/>
              <a:ext cx="264248" cy="229353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zfalz_140x140_6-seitig_PDF-Vorlage.indd</dc:title>
  <dcterms:created xsi:type="dcterms:W3CDTF">2020-10-02T07:02:20Z</dcterms:created>
  <dcterms:modified xsi:type="dcterms:W3CDTF">2020-10-02T07:02:20Z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2020-10-02T00:00:00Z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2020-10-02T00:00:00Z</vt:filetime>
  </property>
</Properties>
</file>