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6179800" cy="7708900"/>
  <p:notesSz cx="161798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213961" y="2389759"/>
            <a:ext cx="13758228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427922" y="4316984"/>
            <a:ext cx="11330305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809307" y="1773047"/>
            <a:ext cx="704097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8335867" y="1773047"/>
            <a:ext cx="704097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6025494" cy="7547609"/>
          </a:xfrm>
          <a:custGeom>
            <a:avLst/>
            <a:gdLst/>
            <a:ahLst/>
            <a:cxnLst/>
            <a:rect l="l" t="t" r="r" b="b"/>
            <a:pathLst>
              <a:path w="16025494" h="7547609">
                <a:moveTo>
                  <a:pt x="0" y="7547305"/>
                </a:moveTo>
                <a:lnTo>
                  <a:pt x="16025304" y="7547305"/>
                </a:lnTo>
                <a:lnTo>
                  <a:pt x="16025304" y="0"/>
                </a:lnTo>
                <a:lnTo>
                  <a:pt x="0" y="0"/>
                </a:lnTo>
                <a:lnTo>
                  <a:pt x="0" y="7547305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9307" y="308356"/>
            <a:ext cx="14567535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9307" y="1773047"/>
            <a:ext cx="1456753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5503291" y="7169277"/>
            <a:ext cx="5179568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809307" y="7169277"/>
            <a:ext cx="372281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1654028" y="7169277"/>
            <a:ext cx="372281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1.png"/><Relationship Id="rId10" Type="http://schemas.openxmlformats.org/officeDocument/2006/relationships/image" Target="../media/image10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5.png"/><Relationship Id="rId15" Type="http://schemas.openxmlformats.org/officeDocument/2006/relationships/image" Target="../media/image16.png"/><Relationship Id="rId16" Type="http://schemas.openxmlformats.org/officeDocument/2006/relationships/image" Target="../media/image17.png"/><Relationship Id="rId17" Type="http://schemas.openxmlformats.org/officeDocument/2006/relationships/image" Target="../media/image18.png"/><Relationship Id="rId18" Type="http://schemas.openxmlformats.org/officeDocument/2006/relationships/image" Target="../media/image19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2549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0"/>
                </a:moveTo>
                <a:lnTo>
                  <a:pt x="0" y="718296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4181" y="7553647"/>
            <a:ext cx="15658465" cy="0"/>
          </a:xfrm>
          <a:custGeom>
            <a:avLst/>
            <a:gdLst/>
            <a:ahLst/>
            <a:cxnLst/>
            <a:rect l="l" t="t" r="r" b="b"/>
            <a:pathLst>
              <a:path w="15658465" h="0">
                <a:moveTo>
                  <a:pt x="0" y="0"/>
                </a:moveTo>
                <a:lnTo>
                  <a:pt x="15658249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6031650" y="238478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718296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570" y="150347"/>
            <a:ext cx="15658465" cy="0"/>
          </a:xfrm>
          <a:custGeom>
            <a:avLst/>
            <a:gdLst/>
            <a:ahLst/>
            <a:cxnLst/>
            <a:rect l="l" t="t" r="r" b="b"/>
            <a:pathLst>
              <a:path w="15658465" h="0">
                <a:moveTo>
                  <a:pt x="1565824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0" y="0"/>
                </a:moveTo>
                <a:lnTo>
                  <a:pt x="0" y="44069"/>
                </a:lnTo>
                <a:lnTo>
                  <a:pt x="44615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5987035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0" y="44069"/>
                </a:moveTo>
                <a:lnTo>
                  <a:pt x="44615" y="44069"/>
                </a:lnTo>
                <a:lnTo>
                  <a:pt x="44615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5987035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44615" y="44069"/>
                </a:moveTo>
                <a:lnTo>
                  <a:pt x="44615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44615" y="0"/>
                </a:moveTo>
                <a:lnTo>
                  <a:pt x="0" y="0"/>
                </a:lnTo>
                <a:lnTo>
                  <a:pt x="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424350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0770350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41426" y="762634"/>
            <a:ext cx="259079" cy="246379"/>
          </a:xfrm>
          <a:custGeom>
            <a:avLst/>
            <a:gdLst/>
            <a:ahLst/>
            <a:cxnLst/>
            <a:rect l="l" t="t" r="r" b="b"/>
            <a:pathLst>
              <a:path w="259080" h="246380">
                <a:moveTo>
                  <a:pt x="169621" y="219532"/>
                </a:moveTo>
                <a:lnTo>
                  <a:pt x="39027" y="219532"/>
                </a:lnTo>
                <a:lnTo>
                  <a:pt x="168490" y="18770"/>
                </a:lnTo>
                <a:lnTo>
                  <a:pt x="168490" y="0"/>
                </a:lnTo>
                <a:lnTo>
                  <a:pt x="11633" y="0"/>
                </a:lnTo>
                <a:lnTo>
                  <a:pt x="11633" y="26644"/>
                </a:lnTo>
                <a:lnTo>
                  <a:pt x="129095" y="26644"/>
                </a:lnTo>
                <a:lnTo>
                  <a:pt x="0" y="227406"/>
                </a:lnTo>
                <a:lnTo>
                  <a:pt x="0" y="246164"/>
                </a:lnTo>
                <a:lnTo>
                  <a:pt x="169621" y="246164"/>
                </a:lnTo>
                <a:lnTo>
                  <a:pt x="169621" y="219532"/>
                </a:lnTo>
                <a:close/>
              </a:path>
              <a:path w="259080" h="246380">
                <a:moveTo>
                  <a:pt x="258584" y="139979"/>
                </a:moveTo>
                <a:lnTo>
                  <a:pt x="172275" y="139979"/>
                </a:lnTo>
                <a:lnTo>
                  <a:pt x="172275" y="163995"/>
                </a:lnTo>
                <a:lnTo>
                  <a:pt x="258584" y="163995"/>
                </a:lnTo>
                <a:lnTo>
                  <a:pt x="258584" y="13997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950191" y="762177"/>
            <a:ext cx="296184" cy="2511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1298536" y="741620"/>
            <a:ext cx="217170" cy="271780"/>
            <a:chOff x="1298536" y="741620"/>
            <a:chExt cx="217170" cy="271780"/>
          </a:xfrm>
        </p:grpSpPr>
        <p:sp>
          <p:nvSpPr>
            <p:cNvPr id="15" name="object 15"/>
            <p:cNvSpPr/>
            <p:nvPr/>
          </p:nvSpPr>
          <p:spPr>
            <a:xfrm>
              <a:off x="1298536" y="741620"/>
              <a:ext cx="50800" cy="271780"/>
            </a:xfrm>
            <a:custGeom>
              <a:avLst/>
              <a:gdLst/>
              <a:ahLst/>
              <a:cxnLst/>
              <a:rect l="l" t="t" r="r" b="b"/>
              <a:pathLst>
                <a:path w="50800" h="271780">
                  <a:moveTo>
                    <a:pt x="31145" y="0"/>
                  </a:moveTo>
                  <a:lnTo>
                    <a:pt x="0" y="0"/>
                  </a:lnTo>
                  <a:lnTo>
                    <a:pt x="0" y="230403"/>
                  </a:lnTo>
                  <a:lnTo>
                    <a:pt x="1829" y="247934"/>
                  </a:lnTo>
                  <a:lnTo>
                    <a:pt x="7598" y="260892"/>
                  </a:lnTo>
                  <a:lnTo>
                    <a:pt x="17730" y="268924"/>
                  </a:lnTo>
                  <a:lnTo>
                    <a:pt x="32646" y="271680"/>
                  </a:lnTo>
                  <a:lnTo>
                    <a:pt x="40526" y="271680"/>
                  </a:lnTo>
                  <a:lnTo>
                    <a:pt x="46155" y="270554"/>
                  </a:lnTo>
                  <a:lnTo>
                    <a:pt x="50658" y="268303"/>
                  </a:lnTo>
                  <a:lnTo>
                    <a:pt x="46530" y="245037"/>
                  </a:lnTo>
                  <a:lnTo>
                    <a:pt x="43528" y="245788"/>
                  </a:lnTo>
                  <a:lnTo>
                    <a:pt x="35273" y="245788"/>
                  </a:lnTo>
                  <a:lnTo>
                    <a:pt x="31145" y="242411"/>
                  </a:lnTo>
                  <a:lnTo>
                    <a:pt x="3114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76850" y="826426"/>
              <a:ext cx="138466" cy="18237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1617760" y="748374"/>
            <a:ext cx="1111250" cy="344805"/>
            <a:chOff x="1617760" y="748374"/>
            <a:chExt cx="1111250" cy="344805"/>
          </a:xfrm>
        </p:grpSpPr>
        <p:sp>
          <p:nvSpPr>
            <p:cNvPr id="18" name="object 18"/>
            <p:cNvSpPr/>
            <p:nvPr/>
          </p:nvSpPr>
          <p:spPr>
            <a:xfrm>
              <a:off x="1617760" y="764885"/>
              <a:ext cx="153476" cy="24841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809475" y="902602"/>
              <a:ext cx="86360" cy="24130"/>
            </a:xfrm>
            <a:custGeom>
              <a:avLst/>
              <a:gdLst/>
              <a:ahLst/>
              <a:cxnLst/>
              <a:rect l="l" t="t" r="r" b="b"/>
              <a:pathLst>
                <a:path w="86360" h="24130">
                  <a:moveTo>
                    <a:pt x="86307" y="0"/>
                  </a:moveTo>
                  <a:lnTo>
                    <a:pt x="0" y="0"/>
                  </a:lnTo>
                  <a:lnTo>
                    <a:pt x="0" y="24015"/>
                  </a:lnTo>
                  <a:lnTo>
                    <a:pt x="86307" y="24015"/>
                  </a:lnTo>
                  <a:lnTo>
                    <a:pt x="863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919311" y="821923"/>
              <a:ext cx="134714" cy="19137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081981" y="821923"/>
              <a:ext cx="154977" cy="19137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273358" y="748374"/>
              <a:ext cx="41275" cy="260985"/>
            </a:xfrm>
            <a:custGeom>
              <a:avLst/>
              <a:gdLst/>
              <a:ahLst/>
              <a:cxnLst/>
              <a:rect l="l" t="t" r="r" b="b"/>
              <a:pathLst>
                <a:path w="41275" h="260984">
                  <a:moveTo>
                    <a:pt x="36023" y="78051"/>
                  </a:moveTo>
                  <a:lnTo>
                    <a:pt x="4878" y="78051"/>
                  </a:lnTo>
                  <a:lnTo>
                    <a:pt x="4878" y="260423"/>
                  </a:lnTo>
                  <a:lnTo>
                    <a:pt x="36023" y="260423"/>
                  </a:lnTo>
                  <a:lnTo>
                    <a:pt x="36023" y="78051"/>
                  </a:lnTo>
                  <a:close/>
                </a:path>
                <a:path w="41275" h="260984">
                  <a:moveTo>
                    <a:pt x="20638" y="0"/>
                  </a:moveTo>
                  <a:lnTo>
                    <a:pt x="12348" y="1477"/>
                  </a:lnTo>
                  <a:lnTo>
                    <a:pt x="5816" y="5628"/>
                  </a:lnTo>
                  <a:lnTo>
                    <a:pt x="1536" y="12031"/>
                  </a:lnTo>
                  <a:lnTo>
                    <a:pt x="0" y="20263"/>
                  </a:lnTo>
                  <a:lnTo>
                    <a:pt x="1536" y="28653"/>
                  </a:lnTo>
                  <a:lnTo>
                    <a:pt x="5816" y="35038"/>
                  </a:lnTo>
                  <a:lnTo>
                    <a:pt x="12348" y="39102"/>
                  </a:lnTo>
                  <a:lnTo>
                    <a:pt x="20638" y="40526"/>
                  </a:lnTo>
                  <a:lnTo>
                    <a:pt x="28929" y="39102"/>
                  </a:lnTo>
                  <a:lnTo>
                    <a:pt x="35461" y="35038"/>
                  </a:lnTo>
                  <a:lnTo>
                    <a:pt x="39741" y="28653"/>
                  </a:lnTo>
                  <a:lnTo>
                    <a:pt x="41277" y="20263"/>
                  </a:lnTo>
                  <a:lnTo>
                    <a:pt x="39741" y="12031"/>
                  </a:lnTo>
                  <a:lnTo>
                    <a:pt x="35461" y="5628"/>
                  </a:lnTo>
                  <a:lnTo>
                    <a:pt x="28929" y="1477"/>
                  </a:lnTo>
                  <a:lnTo>
                    <a:pt x="2063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343905" y="767887"/>
              <a:ext cx="113700" cy="24541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485110" y="748385"/>
              <a:ext cx="243840" cy="344805"/>
            </a:xfrm>
            <a:custGeom>
              <a:avLst/>
              <a:gdLst/>
              <a:ahLst/>
              <a:cxnLst/>
              <a:rect l="l" t="t" r="r" b="b"/>
              <a:pathLst>
                <a:path w="243839" h="344805">
                  <a:moveTo>
                    <a:pt x="36017" y="78041"/>
                  </a:moveTo>
                  <a:lnTo>
                    <a:pt x="4876" y="78041"/>
                  </a:lnTo>
                  <a:lnTo>
                    <a:pt x="4876" y="260413"/>
                  </a:lnTo>
                  <a:lnTo>
                    <a:pt x="36017" y="260413"/>
                  </a:lnTo>
                  <a:lnTo>
                    <a:pt x="36017" y="78041"/>
                  </a:lnTo>
                  <a:close/>
                </a:path>
                <a:path w="243839" h="344805">
                  <a:moveTo>
                    <a:pt x="41275" y="20256"/>
                  </a:moveTo>
                  <a:lnTo>
                    <a:pt x="39738" y="12026"/>
                  </a:lnTo>
                  <a:lnTo>
                    <a:pt x="35458" y="5626"/>
                  </a:lnTo>
                  <a:lnTo>
                    <a:pt x="28930" y="1473"/>
                  </a:lnTo>
                  <a:lnTo>
                    <a:pt x="20637" y="0"/>
                  </a:lnTo>
                  <a:lnTo>
                    <a:pt x="12344" y="1473"/>
                  </a:lnTo>
                  <a:lnTo>
                    <a:pt x="5816" y="5626"/>
                  </a:lnTo>
                  <a:lnTo>
                    <a:pt x="1536" y="12026"/>
                  </a:lnTo>
                  <a:lnTo>
                    <a:pt x="0" y="20256"/>
                  </a:lnTo>
                  <a:lnTo>
                    <a:pt x="1536" y="28651"/>
                  </a:lnTo>
                  <a:lnTo>
                    <a:pt x="5816" y="35039"/>
                  </a:lnTo>
                  <a:lnTo>
                    <a:pt x="12344" y="39103"/>
                  </a:lnTo>
                  <a:lnTo>
                    <a:pt x="20637" y="40525"/>
                  </a:lnTo>
                  <a:lnTo>
                    <a:pt x="28930" y="39103"/>
                  </a:lnTo>
                  <a:lnTo>
                    <a:pt x="35458" y="35039"/>
                  </a:lnTo>
                  <a:lnTo>
                    <a:pt x="39738" y="28651"/>
                  </a:lnTo>
                  <a:lnTo>
                    <a:pt x="41275" y="20256"/>
                  </a:lnTo>
                  <a:close/>
                </a:path>
                <a:path w="243839" h="344805">
                  <a:moveTo>
                    <a:pt x="243751" y="281051"/>
                  </a:moveTo>
                  <a:lnTo>
                    <a:pt x="239750" y="261594"/>
                  </a:lnTo>
                  <a:lnTo>
                    <a:pt x="238709" y="260413"/>
                  </a:lnTo>
                  <a:lnTo>
                    <a:pt x="227761" y="248031"/>
                  </a:lnTo>
                  <a:lnTo>
                    <a:pt x="213360" y="242316"/>
                  </a:lnTo>
                  <a:lnTo>
                    <a:pt x="213360" y="285940"/>
                  </a:lnTo>
                  <a:lnTo>
                    <a:pt x="209245" y="299593"/>
                  </a:lnTo>
                  <a:lnTo>
                    <a:pt x="197599" y="311353"/>
                  </a:lnTo>
                  <a:lnTo>
                    <a:pt x="179489" y="319608"/>
                  </a:lnTo>
                  <a:lnTo>
                    <a:pt x="155943" y="322707"/>
                  </a:lnTo>
                  <a:lnTo>
                    <a:pt x="133756" y="320522"/>
                  </a:lnTo>
                  <a:lnTo>
                    <a:pt x="117106" y="314261"/>
                  </a:lnTo>
                  <a:lnTo>
                    <a:pt x="106667" y="304342"/>
                  </a:lnTo>
                  <a:lnTo>
                    <a:pt x="103035" y="291185"/>
                  </a:lnTo>
                  <a:lnTo>
                    <a:pt x="104127" y="283273"/>
                  </a:lnTo>
                  <a:lnTo>
                    <a:pt x="107492" y="275386"/>
                  </a:lnTo>
                  <a:lnTo>
                    <a:pt x="113334" y="267703"/>
                  </a:lnTo>
                  <a:lnTo>
                    <a:pt x="121805" y="260413"/>
                  </a:lnTo>
                  <a:lnTo>
                    <a:pt x="129679" y="262674"/>
                  </a:lnTo>
                  <a:lnTo>
                    <a:pt x="138315" y="263423"/>
                  </a:lnTo>
                  <a:lnTo>
                    <a:pt x="176593" y="263423"/>
                  </a:lnTo>
                  <a:lnTo>
                    <a:pt x="192468" y="264566"/>
                  </a:lnTo>
                  <a:lnTo>
                    <a:pt x="203974" y="268351"/>
                  </a:lnTo>
                  <a:lnTo>
                    <a:pt x="210997" y="275297"/>
                  </a:lnTo>
                  <a:lnTo>
                    <a:pt x="213360" y="285940"/>
                  </a:lnTo>
                  <a:lnTo>
                    <a:pt x="213360" y="242316"/>
                  </a:lnTo>
                  <a:lnTo>
                    <a:pt x="207822" y="240106"/>
                  </a:lnTo>
                  <a:lnTo>
                    <a:pt x="179959" y="237528"/>
                  </a:lnTo>
                  <a:lnTo>
                    <a:pt x="144691" y="237528"/>
                  </a:lnTo>
                  <a:lnTo>
                    <a:pt x="129413" y="236067"/>
                  </a:lnTo>
                  <a:lnTo>
                    <a:pt x="119595" y="231990"/>
                  </a:lnTo>
                  <a:lnTo>
                    <a:pt x="114350" y="225818"/>
                  </a:lnTo>
                  <a:lnTo>
                    <a:pt x="112801" y="218020"/>
                  </a:lnTo>
                  <a:lnTo>
                    <a:pt x="112801" y="207886"/>
                  </a:lnTo>
                  <a:lnTo>
                    <a:pt x="117678" y="201879"/>
                  </a:lnTo>
                  <a:lnTo>
                    <a:pt x="124421" y="196253"/>
                  </a:lnTo>
                  <a:lnTo>
                    <a:pt x="130860" y="198983"/>
                  </a:lnTo>
                  <a:lnTo>
                    <a:pt x="137655" y="200990"/>
                  </a:lnTo>
                  <a:lnTo>
                    <a:pt x="144589" y="202209"/>
                  </a:lnTo>
                  <a:lnTo>
                    <a:pt x="151447" y="202628"/>
                  </a:lnTo>
                  <a:lnTo>
                    <a:pt x="177558" y="198208"/>
                  </a:lnTo>
                  <a:lnTo>
                    <a:pt x="180835" y="196253"/>
                  </a:lnTo>
                  <a:lnTo>
                    <a:pt x="198780" y="185559"/>
                  </a:lnTo>
                  <a:lnTo>
                    <a:pt x="201587" y="181610"/>
                  </a:lnTo>
                  <a:lnTo>
                    <a:pt x="213029" y="165582"/>
                  </a:lnTo>
                  <a:lnTo>
                    <a:pt x="218236" y="139217"/>
                  </a:lnTo>
                  <a:lnTo>
                    <a:pt x="217170" y="128079"/>
                  </a:lnTo>
                  <a:lnTo>
                    <a:pt x="214160" y="117970"/>
                  </a:lnTo>
                  <a:lnTo>
                    <a:pt x="209537" y="109181"/>
                  </a:lnTo>
                  <a:lnTo>
                    <a:pt x="203606" y="102057"/>
                  </a:lnTo>
                  <a:lnTo>
                    <a:pt x="240753" y="102057"/>
                  </a:lnTo>
                  <a:lnTo>
                    <a:pt x="240753" y="96062"/>
                  </a:lnTo>
                  <a:lnTo>
                    <a:pt x="240753" y="78041"/>
                  </a:lnTo>
                  <a:lnTo>
                    <a:pt x="190093" y="78041"/>
                  </a:lnTo>
                  <a:lnTo>
                    <a:pt x="190093" y="138468"/>
                  </a:lnTo>
                  <a:lnTo>
                    <a:pt x="187007" y="156451"/>
                  </a:lnTo>
                  <a:lnTo>
                    <a:pt x="178650" y="170027"/>
                  </a:lnTo>
                  <a:lnTo>
                    <a:pt x="166344" y="178625"/>
                  </a:lnTo>
                  <a:lnTo>
                    <a:pt x="151447" y="181610"/>
                  </a:lnTo>
                  <a:lnTo>
                    <a:pt x="136537" y="178625"/>
                  </a:lnTo>
                  <a:lnTo>
                    <a:pt x="124244" y="170027"/>
                  </a:lnTo>
                  <a:lnTo>
                    <a:pt x="115874" y="156451"/>
                  </a:lnTo>
                  <a:lnTo>
                    <a:pt x="112801" y="138468"/>
                  </a:lnTo>
                  <a:lnTo>
                    <a:pt x="115824" y="120599"/>
                  </a:lnTo>
                  <a:lnTo>
                    <a:pt x="151447" y="96062"/>
                  </a:lnTo>
                  <a:lnTo>
                    <a:pt x="187071" y="120751"/>
                  </a:lnTo>
                  <a:lnTo>
                    <a:pt x="190093" y="138468"/>
                  </a:lnTo>
                  <a:lnTo>
                    <a:pt x="190093" y="78041"/>
                  </a:lnTo>
                  <a:lnTo>
                    <a:pt x="177342" y="78041"/>
                  </a:lnTo>
                  <a:lnTo>
                    <a:pt x="171869" y="76238"/>
                  </a:lnTo>
                  <a:lnTo>
                    <a:pt x="165658" y="74815"/>
                  </a:lnTo>
                  <a:lnTo>
                    <a:pt x="158813" y="73875"/>
                  </a:lnTo>
                  <a:lnTo>
                    <a:pt x="151447" y="73545"/>
                  </a:lnTo>
                  <a:lnTo>
                    <a:pt x="125044" y="78092"/>
                  </a:lnTo>
                  <a:lnTo>
                    <a:pt x="103174" y="91084"/>
                  </a:lnTo>
                  <a:lnTo>
                    <a:pt x="88277" y="111544"/>
                  </a:lnTo>
                  <a:lnTo>
                    <a:pt x="82778" y="138468"/>
                  </a:lnTo>
                  <a:lnTo>
                    <a:pt x="84785" y="153949"/>
                  </a:lnTo>
                  <a:lnTo>
                    <a:pt x="90093" y="167538"/>
                  </a:lnTo>
                  <a:lnTo>
                    <a:pt x="97650" y="178879"/>
                  </a:lnTo>
                  <a:lnTo>
                    <a:pt x="106413" y="187617"/>
                  </a:lnTo>
                  <a:lnTo>
                    <a:pt x="106413" y="189115"/>
                  </a:lnTo>
                  <a:lnTo>
                    <a:pt x="99352" y="194919"/>
                  </a:lnTo>
                  <a:lnTo>
                    <a:pt x="92951" y="202628"/>
                  </a:lnTo>
                  <a:lnTo>
                    <a:pt x="88315" y="212026"/>
                  </a:lnTo>
                  <a:lnTo>
                    <a:pt x="86525" y="222897"/>
                  </a:lnTo>
                  <a:lnTo>
                    <a:pt x="87782" y="232752"/>
                  </a:lnTo>
                  <a:lnTo>
                    <a:pt x="91224" y="240957"/>
                  </a:lnTo>
                  <a:lnTo>
                    <a:pt x="96342" y="247535"/>
                  </a:lnTo>
                  <a:lnTo>
                    <a:pt x="102666" y="252539"/>
                  </a:lnTo>
                  <a:lnTo>
                    <a:pt x="102666" y="254038"/>
                  </a:lnTo>
                  <a:lnTo>
                    <a:pt x="91528" y="263080"/>
                  </a:lnTo>
                  <a:lnTo>
                    <a:pt x="83146" y="273126"/>
                  </a:lnTo>
                  <a:lnTo>
                    <a:pt x="77863" y="283959"/>
                  </a:lnTo>
                  <a:lnTo>
                    <a:pt x="76022" y="295313"/>
                  </a:lnTo>
                  <a:lnTo>
                    <a:pt x="81521" y="316293"/>
                  </a:lnTo>
                  <a:lnTo>
                    <a:pt x="96989" y="331711"/>
                  </a:lnTo>
                  <a:lnTo>
                    <a:pt x="120827" y="341223"/>
                  </a:lnTo>
                  <a:lnTo>
                    <a:pt x="151447" y="344474"/>
                  </a:lnTo>
                  <a:lnTo>
                    <a:pt x="189776" y="339369"/>
                  </a:lnTo>
                  <a:lnTo>
                    <a:pt x="218846" y="325577"/>
                  </a:lnTo>
                  <a:lnTo>
                    <a:pt x="221462" y="322707"/>
                  </a:lnTo>
                  <a:lnTo>
                    <a:pt x="237299" y="305371"/>
                  </a:lnTo>
                  <a:lnTo>
                    <a:pt x="243751" y="28105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625676" y="1195672"/>
            <a:ext cx="467995" cy="310515"/>
            <a:chOff x="625676" y="1195672"/>
            <a:chExt cx="467995" cy="310515"/>
          </a:xfrm>
        </p:grpSpPr>
        <p:sp>
          <p:nvSpPr>
            <p:cNvPr id="26" name="object 26"/>
            <p:cNvSpPr/>
            <p:nvPr/>
          </p:nvSpPr>
          <p:spPr>
            <a:xfrm>
              <a:off x="625676" y="1195672"/>
              <a:ext cx="379714" cy="25066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036124" y="1398682"/>
              <a:ext cx="57150" cy="107314"/>
            </a:xfrm>
            <a:custGeom>
              <a:avLst/>
              <a:gdLst/>
              <a:ahLst/>
              <a:cxnLst/>
              <a:rect l="l" t="t" r="r" b="b"/>
              <a:pathLst>
                <a:path w="57150" h="107315">
                  <a:moveTo>
                    <a:pt x="30770" y="0"/>
                  </a:moveTo>
                  <a:lnTo>
                    <a:pt x="21969" y="1501"/>
                  </a:lnTo>
                  <a:lnTo>
                    <a:pt x="14681" y="5816"/>
                  </a:lnTo>
                  <a:lnTo>
                    <a:pt x="9715" y="12664"/>
                  </a:lnTo>
                  <a:lnTo>
                    <a:pt x="7880" y="21764"/>
                  </a:lnTo>
                  <a:lnTo>
                    <a:pt x="9650" y="31180"/>
                  </a:lnTo>
                  <a:lnTo>
                    <a:pt x="14447" y="37994"/>
                  </a:lnTo>
                  <a:lnTo>
                    <a:pt x="21494" y="42133"/>
                  </a:lnTo>
                  <a:lnTo>
                    <a:pt x="30019" y="43528"/>
                  </a:lnTo>
                  <a:lnTo>
                    <a:pt x="32646" y="43528"/>
                  </a:lnTo>
                  <a:lnTo>
                    <a:pt x="34147" y="43153"/>
                  </a:lnTo>
                  <a:lnTo>
                    <a:pt x="31819" y="57378"/>
                  </a:lnTo>
                  <a:lnTo>
                    <a:pt x="25094" y="69984"/>
                  </a:lnTo>
                  <a:lnTo>
                    <a:pt x="14359" y="80620"/>
                  </a:lnTo>
                  <a:lnTo>
                    <a:pt x="0" y="88934"/>
                  </a:lnTo>
                  <a:lnTo>
                    <a:pt x="7504" y="106946"/>
                  </a:lnTo>
                  <a:lnTo>
                    <a:pt x="28225" y="95295"/>
                  </a:lnTo>
                  <a:lnTo>
                    <a:pt x="43810" y="79318"/>
                  </a:lnTo>
                  <a:lnTo>
                    <a:pt x="53625" y="59611"/>
                  </a:lnTo>
                  <a:lnTo>
                    <a:pt x="57037" y="36774"/>
                  </a:lnTo>
                  <a:lnTo>
                    <a:pt x="55255" y="21371"/>
                  </a:lnTo>
                  <a:lnTo>
                    <a:pt x="50095" y="9803"/>
                  </a:lnTo>
                  <a:lnTo>
                    <a:pt x="41840" y="2527"/>
                  </a:lnTo>
                  <a:lnTo>
                    <a:pt x="307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/>
          <p:cNvGrpSpPr/>
          <p:nvPr/>
        </p:nvGrpSpPr>
        <p:grpSpPr>
          <a:xfrm>
            <a:off x="1188475" y="1195672"/>
            <a:ext cx="373380" cy="250825"/>
            <a:chOff x="1188475" y="1195672"/>
            <a:chExt cx="373380" cy="250825"/>
          </a:xfrm>
        </p:grpSpPr>
        <p:sp>
          <p:nvSpPr>
            <p:cNvPr id="29" name="object 29"/>
            <p:cNvSpPr/>
            <p:nvPr/>
          </p:nvSpPr>
          <p:spPr>
            <a:xfrm>
              <a:off x="1188475" y="1195672"/>
              <a:ext cx="201884" cy="24616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416139" y="1259464"/>
              <a:ext cx="145221" cy="18687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1616034" y="1170905"/>
            <a:ext cx="545465" cy="275590"/>
            <a:chOff x="1616034" y="1170905"/>
            <a:chExt cx="545465" cy="275590"/>
          </a:xfrm>
        </p:grpSpPr>
        <p:sp>
          <p:nvSpPr>
            <p:cNvPr id="32" name="object 32"/>
            <p:cNvSpPr/>
            <p:nvPr/>
          </p:nvSpPr>
          <p:spPr>
            <a:xfrm>
              <a:off x="1616034" y="1170905"/>
              <a:ext cx="175260" cy="275590"/>
            </a:xfrm>
            <a:custGeom>
              <a:avLst/>
              <a:gdLst/>
              <a:ahLst/>
              <a:cxnLst/>
              <a:rect l="l" t="t" r="r" b="b"/>
              <a:pathLst>
                <a:path w="175260" h="275590">
                  <a:moveTo>
                    <a:pt x="77301" y="0"/>
                  </a:moveTo>
                  <a:lnTo>
                    <a:pt x="44801" y="5540"/>
                  </a:lnTo>
                  <a:lnTo>
                    <a:pt x="20498" y="21248"/>
                  </a:lnTo>
                  <a:lnTo>
                    <a:pt x="5271" y="45751"/>
                  </a:lnTo>
                  <a:lnTo>
                    <a:pt x="0" y="77676"/>
                  </a:lnTo>
                  <a:lnTo>
                    <a:pt x="0" y="270930"/>
                  </a:lnTo>
                  <a:lnTo>
                    <a:pt x="30770" y="270930"/>
                  </a:lnTo>
                  <a:lnTo>
                    <a:pt x="30770" y="83680"/>
                  </a:lnTo>
                  <a:lnTo>
                    <a:pt x="34077" y="58228"/>
                  </a:lnTo>
                  <a:lnTo>
                    <a:pt x="43435" y="39917"/>
                  </a:lnTo>
                  <a:lnTo>
                    <a:pt x="57999" y="28853"/>
                  </a:lnTo>
                  <a:lnTo>
                    <a:pt x="76926" y="25141"/>
                  </a:lnTo>
                  <a:lnTo>
                    <a:pt x="91560" y="27662"/>
                  </a:lnTo>
                  <a:lnTo>
                    <a:pt x="102536" y="34616"/>
                  </a:lnTo>
                  <a:lnTo>
                    <a:pt x="109432" y="45088"/>
                  </a:lnTo>
                  <a:lnTo>
                    <a:pt x="111824" y="58163"/>
                  </a:lnTo>
                  <a:lnTo>
                    <a:pt x="106195" y="78614"/>
                  </a:lnTo>
                  <a:lnTo>
                    <a:pt x="81429" y="112621"/>
                  </a:lnTo>
                  <a:lnTo>
                    <a:pt x="75800" y="134339"/>
                  </a:lnTo>
                  <a:lnTo>
                    <a:pt x="86647" y="163825"/>
                  </a:lnTo>
                  <a:lnTo>
                    <a:pt x="110511" y="181104"/>
                  </a:lnTo>
                  <a:lnTo>
                    <a:pt x="134374" y="196765"/>
                  </a:lnTo>
                  <a:lnTo>
                    <a:pt x="145221" y="221397"/>
                  </a:lnTo>
                  <a:lnTo>
                    <a:pt x="143198" y="232678"/>
                  </a:lnTo>
                  <a:lnTo>
                    <a:pt x="137200" y="242129"/>
                  </a:lnTo>
                  <a:lnTo>
                    <a:pt x="127332" y="248626"/>
                  </a:lnTo>
                  <a:lnTo>
                    <a:pt x="113700" y="251041"/>
                  </a:lnTo>
                  <a:lnTo>
                    <a:pt x="103316" y="250226"/>
                  </a:lnTo>
                  <a:lnTo>
                    <a:pt x="93390" y="247617"/>
                  </a:lnTo>
                  <a:lnTo>
                    <a:pt x="83674" y="242968"/>
                  </a:lnTo>
                  <a:lnTo>
                    <a:pt x="73924" y="236031"/>
                  </a:lnTo>
                  <a:lnTo>
                    <a:pt x="61540" y="257045"/>
                  </a:lnTo>
                  <a:lnTo>
                    <a:pt x="73455" y="265143"/>
                  </a:lnTo>
                  <a:lnTo>
                    <a:pt x="86213" y="270883"/>
                  </a:lnTo>
                  <a:lnTo>
                    <a:pt x="99957" y="274301"/>
                  </a:lnTo>
                  <a:lnTo>
                    <a:pt x="114826" y="275433"/>
                  </a:lnTo>
                  <a:lnTo>
                    <a:pt x="139721" y="271129"/>
                  </a:lnTo>
                  <a:lnTo>
                    <a:pt x="158636" y="259297"/>
                  </a:lnTo>
                  <a:lnTo>
                    <a:pt x="170656" y="241555"/>
                  </a:lnTo>
                  <a:lnTo>
                    <a:pt x="174866" y="219520"/>
                  </a:lnTo>
                  <a:lnTo>
                    <a:pt x="164019" y="185097"/>
                  </a:lnTo>
                  <a:lnTo>
                    <a:pt x="140155" y="165907"/>
                  </a:lnTo>
                  <a:lnTo>
                    <a:pt x="116292" y="151290"/>
                  </a:lnTo>
                  <a:lnTo>
                    <a:pt x="105445" y="130586"/>
                  </a:lnTo>
                  <a:lnTo>
                    <a:pt x="111249" y="113096"/>
                  </a:lnTo>
                  <a:lnTo>
                    <a:pt x="124020" y="97048"/>
                  </a:lnTo>
                  <a:lnTo>
                    <a:pt x="136790" y="78819"/>
                  </a:lnTo>
                  <a:lnTo>
                    <a:pt x="142594" y="54786"/>
                  </a:lnTo>
                  <a:lnTo>
                    <a:pt x="138144" y="33719"/>
                  </a:lnTo>
                  <a:lnTo>
                    <a:pt x="125286" y="16276"/>
                  </a:lnTo>
                  <a:lnTo>
                    <a:pt x="104759" y="4391"/>
                  </a:lnTo>
                  <a:lnTo>
                    <a:pt x="7730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818669" y="1254961"/>
              <a:ext cx="154977" cy="19137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015149" y="1254961"/>
              <a:ext cx="146347" cy="186874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1562275" y="1722312"/>
            <a:ext cx="267335" cy="155575"/>
            <a:chOff x="1562275" y="1722312"/>
            <a:chExt cx="267335" cy="155575"/>
          </a:xfrm>
        </p:grpSpPr>
        <p:sp>
          <p:nvSpPr>
            <p:cNvPr id="36" name="object 36"/>
            <p:cNvSpPr/>
            <p:nvPr/>
          </p:nvSpPr>
          <p:spPr>
            <a:xfrm>
              <a:off x="1562275" y="1730659"/>
              <a:ext cx="104118" cy="14409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691303" y="1722312"/>
              <a:ext cx="24765" cy="153035"/>
            </a:xfrm>
            <a:custGeom>
              <a:avLst/>
              <a:gdLst/>
              <a:ahLst/>
              <a:cxnLst/>
              <a:rect l="l" t="t" r="r" b="b"/>
              <a:pathLst>
                <a:path w="24764" h="153035">
                  <a:moveTo>
                    <a:pt x="21087" y="45689"/>
                  </a:moveTo>
                  <a:lnTo>
                    <a:pt x="2855" y="45689"/>
                  </a:lnTo>
                  <a:lnTo>
                    <a:pt x="2855" y="152443"/>
                  </a:lnTo>
                  <a:lnTo>
                    <a:pt x="21087" y="152443"/>
                  </a:lnTo>
                  <a:lnTo>
                    <a:pt x="21087" y="45689"/>
                  </a:lnTo>
                  <a:close/>
                </a:path>
                <a:path w="24764" h="153035">
                  <a:moveTo>
                    <a:pt x="19110" y="0"/>
                  </a:moveTo>
                  <a:lnTo>
                    <a:pt x="5052" y="0"/>
                  </a:lnTo>
                  <a:lnTo>
                    <a:pt x="0" y="4832"/>
                  </a:lnTo>
                  <a:lnTo>
                    <a:pt x="0" y="19110"/>
                  </a:lnTo>
                  <a:lnTo>
                    <a:pt x="5052" y="23723"/>
                  </a:lnTo>
                  <a:lnTo>
                    <a:pt x="19110" y="23723"/>
                  </a:lnTo>
                  <a:lnTo>
                    <a:pt x="24162" y="19110"/>
                  </a:lnTo>
                  <a:lnTo>
                    <a:pt x="24162" y="4832"/>
                  </a:lnTo>
                  <a:lnTo>
                    <a:pt x="1911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738310" y="1765366"/>
              <a:ext cx="90719" cy="11202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9" name="object 39"/>
          <p:cNvGrpSpPr/>
          <p:nvPr/>
        </p:nvGrpSpPr>
        <p:grpSpPr>
          <a:xfrm>
            <a:off x="1900836" y="1722312"/>
            <a:ext cx="518159" cy="155575"/>
            <a:chOff x="1900836" y="1722312"/>
            <a:chExt cx="518159" cy="155575"/>
          </a:xfrm>
        </p:grpSpPr>
        <p:sp>
          <p:nvSpPr>
            <p:cNvPr id="40" name="object 40"/>
            <p:cNvSpPr/>
            <p:nvPr/>
          </p:nvSpPr>
          <p:spPr>
            <a:xfrm>
              <a:off x="1900834" y="1722323"/>
              <a:ext cx="125095" cy="153035"/>
            </a:xfrm>
            <a:custGeom>
              <a:avLst/>
              <a:gdLst/>
              <a:ahLst/>
              <a:cxnLst/>
              <a:rect l="l" t="t" r="r" b="b"/>
              <a:pathLst>
                <a:path w="125094" h="153035">
                  <a:moveTo>
                    <a:pt x="81267" y="137134"/>
                  </a:moveTo>
                  <a:lnTo>
                    <a:pt x="18453" y="137134"/>
                  </a:lnTo>
                  <a:lnTo>
                    <a:pt x="18453" y="8864"/>
                  </a:lnTo>
                  <a:lnTo>
                    <a:pt x="0" y="8864"/>
                  </a:lnTo>
                  <a:lnTo>
                    <a:pt x="0" y="137134"/>
                  </a:lnTo>
                  <a:lnTo>
                    <a:pt x="0" y="152374"/>
                  </a:lnTo>
                  <a:lnTo>
                    <a:pt x="81267" y="152374"/>
                  </a:lnTo>
                  <a:lnTo>
                    <a:pt x="81267" y="137134"/>
                  </a:lnTo>
                  <a:close/>
                </a:path>
                <a:path w="125094" h="153035">
                  <a:moveTo>
                    <a:pt x="121539" y="45681"/>
                  </a:moveTo>
                  <a:lnTo>
                    <a:pt x="103301" y="45681"/>
                  </a:lnTo>
                  <a:lnTo>
                    <a:pt x="103301" y="152438"/>
                  </a:lnTo>
                  <a:lnTo>
                    <a:pt x="121539" y="152438"/>
                  </a:lnTo>
                  <a:lnTo>
                    <a:pt x="121539" y="45681"/>
                  </a:lnTo>
                  <a:close/>
                </a:path>
                <a:path w="125094" h="153035">
                  <a:moveTo>
                    <a:pt x="124612" y="4826"/>
                  </a:moveTo>
                  <a:lnTo>
                    <a:pt x="119557" y="0"/>
                  </a:lnTo>
                  <a:lnTo>
                    <a:pt x="105498" y="0"/>
                  </a:lnTo>
                  <a:lnTo>
                    <a:pt x="100444" y="4826"/>
                  </a:lnTo>
                  <a:lnTo>
                    <a:pt x="100444" y="19100"/>
                  </a:lnTo>
                  <a:lnTo>
                    <a:pt x="105498" y="23723"/>
                  </a:lnTo>
                  <a:lnTo>
                    <a:pt x="119557" y="23723"/>
                  </a:lnTo>
                  <a:lnTo>
                    <a:pt x="124612" y="19100"/>
                  </a:lnTo>
                  <a:lnTo>
                    <a:pt x="124612" y="482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055278" y="1765366"/>
              <a:ext cx="85667" cy="10939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169808" y="1722312"/>
              <a:ext cx="24765" cy="153035"/>
            </a:xfrm>
            <a:custGeom>
              <a:avLst/>
              <a:gdLst/>
              <a:ahLst/>
              <a:cxnLst/>
              <a:rect l="l" t="t" r="r" b="b"/>
              <a:pathLst>
                <a:path w="24764" h="153035">
                  <a:moveTo>
                    <a:pt x="21087" y="45689"/>
                  </a:moveTo>
                  <a:lnTo>
                    <a:pt x="2855" y="45689"/>
                  </a:lnTo>
                  <a:lnTo>
                    <a:pt x="2855" y="152443"/>
                  </a:lnTo>
                  <a:lnTo>
                    <a:pt x="21087" y="152443"/>
                  </a:lnTo>
                  <a:lnTo>
                    <a:pt x="21087" y="45689"/>
                  </a:lnTo>
                  <a:close/>
                </a:path>
                <a:path w="24764" h="153035">
                  <a:moveTo>
                    <a:pt x="19110" y="0"/>
                  </a:moveTo>
                  <a:lnTo>
                    <a:pt x="5052" y="0"/>
                  </a:lnTo>
                  <a:lnTo>
                    <a:pt x="0" y="4832"/>
                  </a:lnTo>
                  <a:lnTo>
                    <a:pt x="0" y="19110"/>
                  </a:lnTo>
                  <a:lnTo>
                    <a:pt x="5052" y="23723"/>
                  </a:lnTo>
                  <a:lnTo>
                    <a:pt x="19110" y="23723"/>
                  </a:lnTo>
                  <a:lnTo>
                    <a:pt x="24162" y="19110"/>
                  </a:lnTo>
                  <a:lnTo>
                    <a:pt x="24162" y="4832"/>
                  </a:lnTo>
                  <a:lnTo>
                    <a:pt x="1911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216815" y="1765366"/>
              <a:ext cx="90719" cy="11202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332708" y="1765366"/>
              <a:ext cx="85667" cy="10939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5" name="object 45"/>
          <p:cNvGrpSpPr/>
          <p:nvPr/>
        </p:nvGrpSpPr>
        <p:grpSpPr>
          <a:xfrm>
            <a:off x="622793" y="1715723"/>
            <a:ext cx="2546350" cy="440690"/>
            <a:chOff x="622793" y="1715723"/>
            <a:chExt cx="2546350" cy="440690"/>
          </a:xfrm>
        </p:grpSpPr>
        <p:sp>
          <p:nvSpPr>
            <p:cNvPr id="46" name="object 46"/>
            <p:cNvSpPr/>
            <p:nvPr/>
          </p:nvSpPr>
          <p:spPr>
            <a:xfrm>
              <a:off x="2489105" y="1718359"/>
              <a:ext cx="93574" cy="15903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614662" y="1723850"/>
              <a:ext cx="85008" cy="153541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732553" y="1715723"/>
              <a:ext cx="227676" cy="161669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985403" y="1765366"/>
              <a:ext cx="85667" cy="10939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622793" y="1721214"/>
              <a:ext cx="2546179" cy="43511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object 51"/>
          <p:cNvSpPr/>
          <p:nvPr/>
        </p:nvSpPr>
        <p:spPr>
          <a:xfrm>
            <a:off x="12451766" y="1708327"/>
            <a:ext cx="257810" cy="351790"/>
          </a:xfrm>
          <a:custGeom>
            <a:avLst/>
            <a:gdLst/>
            <a:ahLst/>
            <a:cxnLst/>
            <a:rect l="l" t="t" r="r" b="b"/>
            <a:pathLst>
              <a:path w="257809" h="351789">
                <a:moveTo>
                  <a:pt x="257251" y="0"/>
                </a:moveTo>
                <a:lnTo>
                  <a:pt x="0" y="0"/>
                </a:lnTo>
                <a:lnTo>
                  <a:pt x="0" y="38100"/>
                </a:lnTo>
                <a:lnTo>
                  <a:pt x="105892" y="38100"/>
                </a:lnTo>
                <a:lnTo>
                  <a:pt x="105892" y="351790"/>
                </a:lnTo>
                <a:lnTo>
                  <a:pt x="150825" y="351790"/>
                </a:lnTo>
                <a:lnTo>
                  <a:pt x="150825" y="38100"/>
                </a:lnTo>
                <a:lnTo>
                  <a:pt x="257251" y="38100"/>
                </a:lnTo>
                <a:lnTo>
                  <a:pt x="25725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12755384" y="1688477"/>
            <a:ext cx="499109" cy="377825"/>
          </a:xfrm>
          <a:custGeom>
            <a:avLst/>
            <a:gdLst/>
            <a:ahLst/>
            <a:cxnLst/>
            <a:rect l="l" t="t" r="r" b="b"/>
            <a:pathLst>
              <a:path w="499109" h="377825">
                <a:moveTo>
                  <a:pt x="51333" y="111239"/>
                </a:moveTo>
                <a:lnTo>
                  <a:pt x="6946" y="111239"/>
                </a:lnTo>
                <a:lnTo>
                  <a:pt x="6946" y="371157"/>
                </a:lnTo>
                <a:lnTo>
                  <a:pt x="51333" y="371157"/>
                </a:lnTo>
                <a:lnTo>
                  <a:pt x="51333" y="111239"/>
                </a:lnTo>
                <a:close/>
              </a:path>
              <a:path w="499109" h="377825">
                <a:moveTo>
                  <a:pt x="58826" y="28879"/>
                </a:moveTo>
                <a:lnTo>
                  <a:pt x="56642" y="17157"/>
                </a:lnTo>
                <a:lnTo>
                  <a:pt x="50533" y="8026"/>
                </a:lnTo>
                <a:lnTo>
                  <a:pt x="41224" y="2108"/>
                </a:lnTo>
                <a:lnTo>
                  <a:pt x="29413" y="0"/>
                </a:lnTo>
                <a:lnTo>
                  <a:pt x="17589" y="2108"/>
                </a:lnTo>
                <a:lnTo>
                  <a:pt x="8280" y="8026"/>
                </a:lnTo>
                <a:lnTo>
                  <a:pt x="2184" y="17157"/>
                </a:lnTo>
                <a:lnTo>
                  <a:pt x="0" y="28879"/>
                </a:lnTo>
                <a:lnTo>
                  <a:pt x="2184" y="40843"/>
                </a:lnTo>
                <a:lnTo>
                  <a:pt x="8280" y="49949"/>
                </a:lnTo>
                <a:lnTo>
                  <a:pt x="17589" y="55740"/>
                </a:lnTo>
                <a:lnTo>
                  <a:pt x="29413" y="57759"/>
                </a:lnTo>
                <a:lnTo>
                  <a:pt x="41224" y="55740"/>
                </a:lnTo>
                <a:lnTo>
                  <a:pt x="50533" y="49949"/>
                </a:lnTo>
                <a:lnTo>
                  <a:pt x="56642" y="40843"/>
                </a:lnTo>
                <a:lnTo>
                  <a:pt x="58826" y="28879"/>
                </a:lnTo>
                <a:close/>
              </a:path>
              <a:path w="499109" h="377825">
                <a:moveTo>
                  <a:pt x="260286" y="366344"/>
                </a:moveTo>
                <a:lnTo>
                  <a:pt x="251193" y="334797"/>
                </a:lnTo>
                <a:lnTo>
                  <a:pt x="243357" y="337832"/>
                </a:lnTo>
                <a:lnTo>
                  <a:pt x="235826" y="339813"/>
                </a:lnTo>
                <a:lnTo>
                  <a:pt x="228485" y="340893"/>
                </a:lnTo>
                <a:lnTo>
                  <a:pt x="221246" y="341210"/>
                </a:lnTo>
                <a:lnTo>
                  <a:pt x="202565" y="337883"/>
                </a:lnTo>
                <a:lnTo>
                  <a:pt x="190157" y="328180"/>
                </a:lnTo>
                <a:lnTo>
                  <a:pt x="183273" y="312559"/>
                </a:lnTo>
                <a:lnTo>
                  <a:pt x="181140" y="291477"/>
                </a:lnTo>
                <a:lnTo>
                  <a:pt x="181140" y="147078"/>
                </a:lnTo>
                <a:lnTo>
                  <a:pt x="251726" y="147078"/>
                </a:lnTo>
                <a:lnTo>
                  <a:pt x="251726" y="111239"/>
                </a:lnTo>
                <a:lnTo>
                  <a:pt x="181140" y="111239"/>
                </a:lnTo>
                <a:lnTo>
                  <a:pt x="181140" y="27813"/>
                </a:lnTo>
                <a:lnTo>
                  <a:pt x="144233" y="27813"/>
                </a:lnTo>
                <a:lnTo>
                  <a:pt x="138887" y="111239"/>
                </a:lnTo>
                <a:lnTo>
                  <a:pt x="98247" y="113919"/>
                </a:lnTo>
                <a:lnTo>
                  <a:pt x="98247" y="147078"/>
                </a:lnTo>
                <a:lnTo>
                  <a:pt x="136753" y="147078"/>
                </a:lnTo>
                <a:lnTo>
                  <a:pt x="136753" y="290410"/>
                </a:lnTo>
                <a:lnTo>
                  <a:pt x="140538" y="325907"/>
                </a:lnTo>
                <a:lnTo>
                  <a:pt x="153060" y="353441"/>
                </a:lnTo>
                <a:lnTo>
                  <a:pt x="176009" y="371259"/>
                </a:lnTo>
                <a:lnTo>
                  <a:pt x="211086" y="377583"/>
                </a:lnTo>
                <a:lnTo>
                  <a:pt x="224269" y="376732"/>
                </a:lnTo>
                <a:lnTo>
                  <a:pt x="237096" y="374370"/>
                </a:lnTo>
                <a:lnTo>
                  <a:pt x="249212" y="370814"/>
                </a:lnTo>
                <a:lnTo>
                  <a:pt x="260286" y="366344"/>
                </a:lnTo>
                <a:close/>
              </a:path>
              <a:path w="499109" h="377825">
                <a:moveTo>
                  <a:pt x="498817" y="226758"/>
                </a:moveTo>
                <a:lnTo>
                  <a:pt x="497713" y="218744"/>
                </a:lnTo>
                <a:lnTo>
                  <a:pt x="491845" y="176123"/>
                </a:lnTo>
                <a:lnTo>
                  <a:pt x="472808" y="140119"/>
                </a:lnTo>
                <a:lnTo>
                  <a:pt x="471538" y="137718"/>
                </a:lnTo>
                <a:lnTo>
                  <a:pt x="459232" y="128562"/>
                </a:lnTo>
                <a:lnTo>
                  <a:pt x="459232" y="218744"/>
                </a:lnTo>
                <a:lnTo>
                  <a:pt x="321792" y="218744"/>
                </a:lnTo>
                <a:lnTo>
                  <a:pt x="330466" y="185470"/>
                </a:lnTo>
                <a:lnTo>
                  <a:pt x="347065" y="160782"/>
                </a:lnTo>
                <a:lnTo>
                  <a:pt x="369468" y="145415"/>
                </a:lnTo>
                <a:lnTo>
                  <a:pt x="395592" y="140119"/>
                </a:lnTo>
                <a:lnTo>
                  <a:pt x="422236" y="145186"/>
                </a:lnTo>
                <a:lnTo>
                  <a:pt x="442252" y="160185"/>
                </a:lnTo>
                <a:lnTo>
                  <a:pt x="454863" y="184797"/>
                </a:lnTo>
                <a:lnTo>
                  <a:pt x="459232" y="218744"/>
                </a:lnTo>
                <a:lnTo>
                  <a:pt x="459232" y="128562"/>
                </a:lnTo>
                <a:lnTo>
                  <a:pt x="438797" y="113347"/>
                </a:lnTo>
                <a:lnTo>
                  <a:pt x="394525" y="104825"/>
                </a:lnTo>
                <a:lnTo>
                  <a:pt x="351269" y="114249"/>
                </a:lnTo>
                <a:lnTo>
                  <a:pt x="313969" y="141325"/>
                </a:lnTo>
                <a:lnTo>
                  <a:pt x="287807" y="184251"/>
                </a:lnTo>
                <a:lnTo>
                  <a:pt x="277939" y="241198"/>
                </a:lnTo>
                <a:lnTo>
                  <a:pt x="284162" y="288455"/>
                </a:lnTo>
                <a:lnTo>
                  <a:pt x="301586" y="326402"/>
                </a:lnTo>
                <a:lnTo>
                  <a:pt x="328307" y="354368"/>
                </a:lnTo>
                <a:lnTo>
                  <a:pt x="362407" y="371665"/>
                </a:lnTo>
                <a:lnTo>
                  <a:pt x="402018" y="377583"/>
                </a:lnTo>
                <a:lnTo>
                  <a:pt x="427418" y="375653"/>
                </a:lnTo>
                <a:lnTo>
                  <a:pt x="450075" y="370230"/>
                </a:lnTo>
                <a:lnTo>
                  <a:pt x="470230" y="361784"/>
                </a:lnTo>
                <a:lnTo>
                  <a:pt x="488111" y="350837"/>
                </a:lnTo>
                <a:lnTo>
                  <a:pt x="483146" y="341744"/>
                </a:lnTo>
                <a:lnTo>
                  <a:pt x="472605" y="322491"/>
                </a:lnTo>
                <a:lnTo>
                  <a:pt x="458279" y="330695"/>
                </a:lnTo>
                <a:lnTo>
                  <a:pt x="442595" y="336740"/>
                </a:lnTo>
                <a:lnTo>
                  <a:pt x="425602" y="340474"/>
                </a:lnTo>
                <a:lnTo>
                  <a:pt x="407365" y="341744"/>
                </a:lnTo>
                <a:lnTo>
                  <a:pt x="373761" y="335394"/>
                </a:lnTo>
                <a:lnTo>
                  <a:pt x="347522" y="317411"/>
                </a:lnTo>
                <a:lnTo>
                  <a:pt x="329819" y="289407"/>
                </a:lnTo>
                <a:lnTo>
                  <a:pt x="321792" y="252971"/>
                </a:lnTo>
                <a:lnTo>
                  <a:pt x="496671" y="252971"/>
                </a:lnTo>
                <a:lnTo>
                  <a:pt x="497687" y="246621"/>
                </a:lnTo>
                <a:lnTo>
                  <a:pt x="498348" y="240271"/>
                </a:lnTo>
                <a:lnTo>
                  <a:pt x="498703" y="233718"/>
                </a:lnTo>
                <a:lnTo>
                  <a:pt x="498817" y="22675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13311416" y="1678851"/>
            <a:ext cx="557530" cy="387350"/>
          </a:xfrm>
          <a:custGeom>
            <a:avLst/>
            <a:gdLst/>
            <a:ahLst/>
            <a:cxnLst/>
            <a:rect l="l" t="t" r="r" b="b"/>
            <a:pathLst>
              <a:path w="557530" h="387350">
                <a:moveTo>
                  <a:pt x="72199" y="382397"/>
                </a:moveTo>
                <a:lnTo>
                  <a:pt x="66319" y="349237"/>
                </a:lnTo>
                <a:lnTo>
                  <a:pt x="62039" y="350304"/>
                </a:lnTo>
                <a:lnTo>
                  <a:pt x="50279" y="350304"/>
                </a:lnTo>
                <a:lnTo>
                  <a:pt x="44399" y="345490"/>
                </a:lnTo>
                <a:lnTo>
                  <a:pt x="44399" y="0"/>
                </a:lnTo>
                <a:lnTo>
                  <a:pt x="0" y="0"/>
                </a:lnTo>
                <a:lnTo>
                  <a:pt x="0" y="328383"/>
                </a:lnTo>
                <a:lnTo>
                  <a:pt x="2616" y="353364"/>
                </a:lnTo>
                <a:lnTo>
                  <a:pt x="10833" y="371830"/>
                </a:lnTo>
                <a:lnTo>
                  <a:pt x="25273" y="383273"/>
                </a:lnTo>
                <a:lnTo>
                  <a:pt x="46532" y="387210"/>
                </a:lnTo>
                <a:lnTo>
                  <a:pt x="54381" y="386905"/>
                </a:lnTo>
                <a:lnTo>
                  <a:pt x="61175" y="386003"/>
                </a:lnTo>
                <a:lnTo>
                  <a:pt x="67068" y="384505"/>
                </a:lnTo>
                <a:lnTo>
                  <a:pt x="72199" y="382397"/>
                </a:lnTo>
                <a:close/>
              </a:path>
              <a:path w="557530" h="387350">
                <a:moveTo>
                  <a:pt x="298691" y="309664"/>
                </a:moveTo>
                <a:lnTo>
                  <a:pt x="274091" y="257848"/>
                </a:lnTo>
                <a:lnTo>
                  <a:pt x="219011" y="230505"/>
                </a:lnTo>
                <a:lnTo>
                  <a:pt x="196634" y="222148"/>
                </a:lnTo>
                <a:lnTo>
                  <a:pt x="179235" y="212928"/>
                </a:lnTo>
                <a:lnTo>
                  <a:pt x="167944" y="201396"/>
                </a:lnTo>
                <a:lnTo>
                  <a:pt x="163918" y="186118"/>
                </a:lnTo>
                <a:lnTo>
                  <a:pt x="166700" y="172148"/>
                </a:lnTo>
                <a:lnTo>
                  <a:pt x="175285" y="160185"/>
                </a:lnTo>
                <a:lnTo>
                  <a:pt x="190093" y="151828"/>
                </a:lnTo>
                <a:lnTo>
                  <a:pt x="211518" y="148678"/>
                </a:lnTo>
                <a:lnTo>
                  <a:pt x="228028" y="150063"/>
                </a:lnTo>
                <a:lnTo>
                  <a:pt x="243281" y="154101"/>
                </a:lnTo>
                <a:lnTo>
                  <a:pt x="257619" y="160642"/>
                </a:lnTo>
                <a:lnTo>
                  <a:pt x="271424" y="169545"/>
                </a:lnTo>
                <a:lnTo>
                  <a:pt x="291744" y="143865"/>
                </a:lnTo>
                <a:lnTo>
                  <a:pt x="275145" y="132054"/>
                </a:lnTo>
                <a:lnTo>
                  <a:pt x="255981" y="122745"/>
                </a:lnTo>
                <a:lnTo>
                  <a:pt x="234505" y="116649"/>
                </a:lnTo>
                <a:lnTo>
                  <a:pt x="210985" y="114452"/>
                </a:lnTo>
                <a:lnTo>
                  <a:pt x="173037" y="120116"/>
                </a:lnTo>
                <a:lnTo>
                  <a:pt x="144805" y="135712"/>
                </a:lnTo>
                <a:lnTo>
                  <a:pt x="127203" y="159131"/>
                </a:lnTo>
                <a:lnTo>
                  <a:pt x="121145" y="188252"/>
                </a:lnTo>
                <a:lnTo>
                  <a:pt x="127596" y="216141"/>
                </a:lnTo>
                <a:lnTo>
                  <a:pt x="144741" y="236791"/>
                </a:lnTo>
                <a:lnTo>
                  <a:pt x="169202" y="252031"/>
                </a:lnTo>
                <a:lnTo>
                  <a:pt x="197612" y="263664"/>
                </a:lnTo>
                <a:lnTo>
                  <a:pt x="219138" y="272021"/>
                </a:lnTo>
                <a:lnTo>
                  <a:pt x="237794" y="281978"/>
                </a:lnTo>
                <a:lnTo>
                  <a:pt x="250939" y="294957"/>
                </a:lnTo>
                <a:lnTo>
                  <a:pt x="255917" y="312331"/>
                </a:lnTo>
                <a:lnTo>
                  <a:pt x="252780" y="328079"/>
                </a:lnTo>
                <a:lnTo>
                  <a:pt x="243344" y="340817"/>
                </a:lnTo>
                <a:lnTo>
                  <a:pt x="227482" y="349338"/>
                </a:lnTo>
                <a:lnTo>
                  <a:pt x="205105" y="352450"/>
                </a:lnTo>
                <a:lnTo>
                  <a:pt x="182524" y="350647"/>
                </a:lnTo>
                <a:lnTo>
                  <a:pt x="162458" y="345287"/>
                </a:lnTo>
                <a:lnTo>
                  <a:pt x="144183" y="336423"/>
                </a:lnTo>
                <a:lnTo>
                  <a:pt x="127025" y="324104"/>
                </a:lnTo>
                <a:lnTo>
                  <a:pt x="106705" y="349770"/>
                </a:lnTo>
                <a:lnTo>
                  <a:pt x="126644" y="365544"/>
                </a:lnTo>
                <a:lnTo>
                  <a:pt x="149885" y="377317"/>
                </a:lnTo>
                <a:lnTo>
                  <a:pt x="175742" y="384670"/>
                </a:lnTo>
                <a:lnTo>
                  <a:pt x="203504" y="387210"/>
                </a:lnTo>
                <a:lnTo>
                  <a:pt x="244322" y="381025"/>
                </a:lnTo>
                <a:lnTo>
                  <a:pt x="274167" y="364274"/>
                </a:lnTo>
                <a:lnTo>
                  <a:pt x="292468" y="339598"/>
                </a:lnTo>
                <a:lnTo>
                  <a:pt x="298691" y="309664"/>
                </a:lnTo>
                <a:close/>
              </a:path>
              <a:path w="557530" h="387350">
                <a:moveTo>
                  <a:pt x="557441" y="236385"/>
                </a:moveTo>
                <a:lnTo>
                  <a:pt x="556336" y="228371"/>
                </a:lnTo>
                <a:lnTo>
                  <a:pt x="550468" y="185750"/>
                </a:lnTo>
                <a:lnTo>
                  <a:pt x="531431" y="149745"/>
                </a:lnTo>
                <a:lnTo>
                  <a:pt x="530161" y="147345"/>
                </a:lnTo>
                <a:lnTo>
                  <a:pt x="517855" y="138188"/>
                </a:lnTo>
                <a:lnTo>
                  <a:pt x="517855" y="228371"/>
                </a:lnTo>
                <a:lnTo>
                  <a:pt x="380415" y="228371"/>
                </a:lnTo>
                <a:lnTo>
                  <a:pt x="389089" y="195097"/>
                </a:lnTo>
                <a:lnTo>
                  <a:pt x="405688" y="170408"/>
                </a:lnTo>
                <a:lnTo>
                  <a:pt x="428091" y="155041"/>
                </a:lnTo>
                <a:lnTo>
                  <a:pt x="454215" y="149745"/>
                </a:lnTo>
                <a:lnTo>
                  <a:pt x="480860" y="154813"/>
                </a:lnTo>
                <a:lnTo>
                  <a:pt x="500875" y="169811"/>
                </a:lnTo>
                <a:lnTo>
                  <a:pt x="513486" y="194424"/>
                </a:lnTo>
                <a:lnTo>
                  <a:pt x="517855" y="228371"/>
                </a:lnTo>
                <a:lnTo>
                  <a:pt x="517855" y="138188"/>
                </a:lnTo>
                <a:lnTo>
                  <a:pt x="497420" y="122974"/>
                </a:lnTo>
                <a:lnTo>
                  <a:pt x="453148" y="114452"/>
                </a:lnTo>
                <a:lnTo>
                  <a:pt x="409892" y="123875"/>
                </a:lnTo>
                <a:lnTo>
                  <a:pt x="372592" y="150952"/>
                </a:lnTo>
                <a:lnTo>
                  <a:pt x="346430" y="193878"/>
                </a:lnTo>
                <a:lnTo>
                  <a:pt x="336562" y="250825"/>
                </a:lnTo>
                <a:lnTo>
                  <a:pt x="342785" y="298081"/>
                </a:lnTo>
                <a:lnTo>
                  <a:pt x="360210" y="336029"/>
                </a:lnTo>
                <a:lnTo>
                  <a:pt x="386930" y="363994"/>
                </a:lnTo>
                <a:lnTo>
                  <a:pt x="421030" y="381292"/>
                </a:lnTo>
                <a:lnTo>
                  <a:pt x="460641" y="387210"/>
                </a:lnTo>
                <a:lnTo>
                  <a:pt x="486054" y="385279"/>
                </a:lnTo>
                <a:lnTo>
                  <a:pt x="508698" y="379857"/>
                </a:lnTo>
                <a:lnTo>
                  <a:pt x="528853" y="371411"/>
                </a:lnTo>
                <a:lnTo>
                  <a:pt x="546735" y="360464"/>
                </a:lnTo>
                <a:lnTo>
                  <a:pt x="541769" y="351370"/>
                </a:lnTo>
                <a:lnTo>
                  <a:pt x="531228" y="332117"/>
                </a:lnTo>
                <a:lnTo>
                  <a:pt x="516902" y="340321"/>
                </a:lnTo>
                <a:lnTo>
                  <a:pt x="501218" y="346367"/>
                </a:lnTo>
                <a:lnTo>
                  <a:pt x="484225" y="350100"/>
                </a:lnTo>
                <a:lnTo>
                  <a:pt x="465988" y="351370"/>
                </a:lnTo>
                <a:lnTo>
                  <a:pt x="432384" y="345020"/>
                </a:lnTo>
                <a:lnTo>
                  <a:pt x="406158" y="327037"/>
                </a:lnTo>
                <a:lnTo>
                  <a:pt x="388442" y="299034"/>
                </a:lnTo>
                <a:lnTo>
                  <a:pt x="380415" y="262597"/>
                </a:lnTo>
                <a:lnTo>
                  <a:pt x="555294" y="262597"/>
                </a:lnTo>
                <a:lnTo>
                  <a:pt x="556310" y="256247"/>
                </a:lnTo>
                <a:lnTo>
                  <a:pt x="556971" y="249897"/>
                </a:lnTo>
                <a:lnTo>
                  <a:pt x="557326" y="243344"/>
                </a:lnTo>
                <a:lnTo>
                  <a:pt x="557441" y="23638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3918693" y="1688477"/>
            <a:ext cx="499109" cy="377825"/>
          </a:xfrm>
          <a:custGeom>
            <a:avLst/>
            <a:gdLst/>
            <a:ahLst/>
            <a:cxnLst/>
            <a:rect l="l" t="t" r="r" b="b"/>
            <a:pathLst>
              <a:path w="499109" h="377825">
                <a:moveTo>
                  <a:pt x="51346" y="111239"/>
                </a:moveTo>
                <a:lnTo>
                  <a:pt x="6959" y="111239"/>
                </a:lnTo>
                <a:lnTo>
                  <a:pt x="6959" y="371157"/>
                </a:lnTo>
                <a:lnTo>
                  <a:pt x="51346" y="371157"/>
                </a:lnTo>
                <a:lnTo>
                  <a:pt x="51346" y="111239"/>
                </a:lnTo>
                <a:close/>
              </a:path>
              <a:path w="499109" h="377825">
                <a:moveTo>
                  <a:pt x="58839" y="28879"/>
                </a:moveTo>
                <a:lnTo>
                  <a:pt x="56642" y="17157"/>
                </a:lnTo>
                <a:lnTo>
                  <a:pt x="50546" y="8026"/>
                </a:lnTo>
                <a:lnTo>
                  <a:pt x="41236" y="2108"/>
                </a:lnTo>
                <a:lnTo>
                  <a:pt x="29413" y="0"/>
                </a:lnTo>
                <a:lnTo>
                  <a:pt x="17602" y="2108"/>
                </a:lnTo>
                <a:lnTo>
                  <a:pt x="8293" y="8026"/>
                </a:lnTo>
                <a:lnTo>
                  <a:pt x="2197" y="17157"/>
                </a:lnTo>
                <a:lnTo>
                  <a:pt x="0" y="28879"/>
                </a:lnTo>
                <a:lnTo>
                  <a:pt x="2197" y="40843"/>
                </a:lnTo>
                <a:lnTo>
                  <a:pt x="8293" y="49949"/>
                </a:lnTo>
                <a:lnTo>
                  <a:pt x="17602" y="55740"/>
                </a:lnTo>
                <a:lnTo>
                  <a:pt x="29413" y="57759"/>
                </a:lnTo>
                <a:lnTo>
                  <a:pt x="41236" y="55740"/>
                </a:lnTo>
                <a:lnTo>
                  <a:pt x="50546" y="49949"/>
                </a:lnTo>
                <a:lnTo>
                  <a:pt x="56642" y="40843"/>
                </a:lnTo>
                <a:lnTo>
                  <a:pt x="58839" y="28879"/>
                </a:lnTo>
                <a:close/>
              </a:path>
              <a:path w="499109" h="377825">
                <a:moveTo>
                  <a:pt x="260299" y="366344"/>
                </a:moveTo>
                <a:lnTo>
                  <a:pt x="251206" y="334797"/>
                </a:lnTo>
                <a:lnTo>
                  <a:pt x="243370" y="337832"/>
                </a:lnTo>
                <a:lnTo>
                  <a:pt x="235826" y="339813"/>
                </a:lnTo>
                <a:lnTo>
                  <a:pt x="228485" y="340893"/>
                </a:lnTo>
                <a:lnTo>
                  <a:pt x="221259" y="341210"/>
                </a:lnTo>
                <a:lnTo>
                  <a:pt x="202577" y="337883"/>
                </a:lnTo>
                <a:lnTo>
                  <a:pt x="190169" y="328180"/>
                </a:lnTo>
                <a:lnTo>
                  <a:pt x="183273" y="312559"/>
                </a:lnTo>
                <a:lnTo>
                  <a:pt x="181140" y="291477"/>
                </a:lnTo>
                <a:lnTo>
                  <a:pt x="181140" y="147078"/>
                </a:lnTo>
                <a:lnTo>
                  <a:pt x="251739" y="147078"/>
                </a:lnTo>
                <a:lnTo>
                  <a:pt x="251739" y="111239"/>
                </a:lnTo>
                <a:lnTo>
                  <a:pt x="181140" y="111239"/>
                </a:lnTo>
                <a:lnTo>
                  <a:pt x="181140" y="27813"/>
                </a:lnTo>
                <a:lnTo>
                  <a:pt x="144246" y="27813"/>
                </a:lnTo>
                <a:lnTo>
                  <a:pt x="138899" y="111239"/>
                </a:lnTo>
                <a:lnTo>
                  <a:pt x="98247" y="113919"/>
                </a:lnTo>
                <a:lnTo>
                  <a:pt x="98247" y="147078"/>
                </a:lnTo>
                <a:lnTo>
                  <a:pt x="136753" y="147078"/>
                </a:lnTo>
                <a:lnTo>
                  <a:pt x="136753" y="290410"/>
                </a:lnTo>
                <a:lnTo>
                  <a:pt x="140550" y="325907"/>
                </a:lnTo>
                <a:lnTo>
                  <a:pt x="153073" y="353441"/>
                </a:lnTo>
                <a:lnTo>
                  <a:pt x="176009" y="371259"/>
                </a:lnTo>
                <a:lnTo>
                  <a:pt x="211099" y="377583"/>
                </a:lnTo>
                <a:lnTo>
                  <a:pt x="224269" y="376732"/>
                </a:lnTo>
                <a:lnTo>
                  <a:pt x="237096" y="374370"/>
                </a:lnTo>
                <a:lnTo>
                  <a:pt x="249224" y="370814"/>
                </a:lnTo>
                <a:lnTo>
                  <a:pt x="260299" y="366344"/>
                </a:lnTo>
                <a:close/>
              </a:path>
              <a:path w="499109" h="377825">
                <a:moveTo>
                  <a:pt x="498817" y="226758"/>
                </a:moveTo>
                <a:lnTo>
                  <a:pt x="497713" y="218744"/>
                </a:lnTo>
                <a:lnTo>
                  <a:pt x="491845" y="176123"/>
                </a:lnTo>
                <a:lnTo>
                  <a:pt x="472821" y="140119"/>
                </a:lnTo>
                <a:lnTo>
                  <a:pt x="471551" y="137718"/>
                </a:lnTo>
                <a:lnTo>
                  <a:pt x="459244" y="128562"/>
                </a:lnTo>
                <a:lnTo>
                  <a:pt x="459244" y="218744"/>
                </a:lnTo>
                <a:lnTo>
                  <a:pt x="321805" y="218744"/>
                </a:lnTo>
                <a:lnTo>
                  <a:pt x="330479" y="185470"/>
                </a:lnTo>
                <a:lnTo>
                  <a:pt x="347065" y="160782"/>
                </a:lnTo>
                <a:lnTo>
                  <a:pt x="369481" y="145415"/>
                </a:lnTo>
                <a:lnTo>
                  <a:pt x="395605" y="140119"/>
                </a:lnTo>
                <a:lnTo>
                  <a:pt x="422236" y="145186"/>
                </a:lnTo>
                <a:lnTo>
                  <a:pt x="442264" y="160185"/>
                </a:lnTo>
                <a:lnTo>
                  <a:pt x="454863" y="184797"/>
                </a:lnTo>
                <a:lnTo>
                  <a:pt x="459244" y="218744"/>
                </a:lnTo>
                <a:lnTo>
                  <a:pt x="459244" y="128562"/>
                </a:lnTo>
                <a:lnTo>
                  <a:pt x="438810" y="113347"/>
                </a:lnTo>
                <a:lnTo>
                  <a:pt x="394538" y="104825"/>
                </a:lnTo>
                <a:lnTo>
                  <a:pt x="351269" y="114249"/>
                </a:lnTo>
                <a:lnTo>
                  <a:pt x="313982" y="141325"/>
                </a:lnTo>
                <a:lnTo>
                  <a:pt x="287820" y="184251"/>
                </a:lnTo>
                <a:lnTo>
                  <a:pt x="277939" y="241198"/>
                </a:lnTo>
                <a:lnTo>
                  <a:pt x="284175" y="288455"/>
                </a:lnTo>
                <a:lnTo>
                  <a:pt x="301599" y="326402"/>
                </a:lnTo>
                <a:lnTo>
                  <a:pt x="328307" y="354368"/>
                </a:lnTo>
                <a:lnTo>
                  <a:pt x="362419" y="371665"/>
                </a:lnTo>
                <a:lnTo>
                  <a:pt x="402018" y="377583"/>
                </a:lnTo>
                <a:lnTo>
                  <a:pt x="427431" y="375653"/>
                </a:lnTo>
                <a:lnTo>
                  <a:pt x="450088" y="370230"/>
                </a:lnTo>
                <a:lnTo>
                  <a:pt x="470230" y="361784"/>
                </a:lnTo>
                <a:lnTo>
                  <a:pt x="488124" y="350837"/>
                </a:lnTo>
                <a:lnTo>
                  <a:pt x="483146" y="341744"/>
                </a:lnTo>
                <a:lnTo>
                  <a:pt x="472617" y="322491"/>
                </a:lnTo>
                <a:lnTo>
                  <a:pt x="458279" y="330695"/>
                </a:lnTo>
                <a:lnTo>
                  <a:pt x="442595" y="336740"/>
                </a:lnTo>
                <a:lnTo>
                  <a:pt x="425615" y="340474"/>
                </a:lnTo>
                <a:lnTo>
                  <a:pt x="407365" y="341744"/>
                </a:lnTo>
                <a:lnTo>
                  <a:pt x="373773" y="335394"/>
                </a:lnTo>
                <a:lnTo>
                  <a:pt x="347535" y="317411"/>
                </a:lnTo>
                <a:lnTo>
                  <a:pt x="329831" y="289407"/>
                </a:lnTo>
                <a:lnTo>
                  <a:pt x="321805" y="252971"/>
                </a:lnTo>
                <a:lnTo>
                  <a:pt x="496684" y="252971"/>
                </a:lnTo>
                <a:lnTo>
                  <a:pt x="497687" y="246621"/>
                </a:lnTo>
                <a:lnTo>
                  <a:pt x="498348" y="240271"/>
                </a:lnTo>
                <a:lnTo>
                  <a:pt x="498716" y="233718"/>
                </a:lnTo>
                <a:lnTo>
                  <a:pt x="498817" y="22675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24350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0770350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41426" y="762634"/>
            <a:ext cx="259079" cy="246379"/>
          </a:xfrm>
          <a:custGeom>
            <a:avLst/>
            <a:gdLst/>
            <a:ahLst/>
            <a:cxnLst/>
            <a:rect l="l" t="t" r="r" b="b"/>
            <a:pathLst>
              <a:path w="259080" h="246380">
                <a:moveTo>
                  <a:pt x="169621" y="219532"/>
                </a:moveTo>
                <a:lnTo>
                  <a:pt x="39027" y="219532"/>
                </a:lnTo>
                <a:lnTo>
                  <a:pt x="168490" y="18770"/>
                </a:lnTo>
                <a:lnTo>
                  <a:pt x="168490" y="0"/>
                </a:lnTo>
                <a:lnTo>
                  <a:pt x="11633" y="0"/>
                </a:lnTo>
                <a:lnTo>
                  <a:pt x="11633" y="26644"/>
                </a:lnTo>
                <a:lnTo>
                  <a:pt x="129095" y="26644"/>
                </a:lnTo>
                <a:lnTo>
                  <a:pt x="0" y="227406"/>
                </a:lnTo>
                <a:lnTo>
                  <a:pt x="0" y="246164"/>
                </a:lnTo>
                <a:lnTo>
                  <a:pt x="169621" y="246164"/>
                </a:lnTo>
                <a:lnTo>
                  <a:pt x="169621" y="219532"/>
                </a:lnTo>
                <a:close/>
              </a:path>
              <a:path w="259080" h="246380">
                <a:moveTo>
                  <a:pt x="258584" y="139979"/>
                </a:moveTo>
                <a:lnTo>
                  <a:pt x="172275" y="139979"/>
                </a:lnTo>
                <a:lnTo>
                  <a:pt x="172275" y="163995"/>
                </a:lnTo>
                <a:lnTo>
                  <a:pt x="258584" y="163995"/>
                </a:lnTo>
                <a:lnTo>
                  <a:pt x="258584" y="13997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50191" y="762177"/>
            <a:ext cx="296184" cy="25112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1298536" y="741620"/>
            <a:ext cx="217170" cy="271780"/>
            <a:chOff x="1298536" y="741620"/>
            <a:chExt cx="217170" cy="271780"/>
          </a:xfrm>
        </p:grpSpPr>
        <p:sp>
          <p:nvSpPr>
            <p:cNvPr id="7" name="object 7"/>
            <p:cNvSpPr/>
            <p:nvPr/>
          </p:nvSpPr>
          <p:spPr>
            <a:xfrm>
              <a:off x="1298536" y="741620"/>
              <a:ext cx="50800" cy="271780"/>
            </a:xfrm>
            <a:custGeom>
              <a:avLst/>
              <a:gdLst/>
              <a:ahLst/>
              <a:cxnLst/>
              <a:rect l="l" t="t" r="r" b="b"/>
              <a:pathLst>
                <a:path w="50800" h="271780">
                  <a:moveTo>
                    <a:pt x="31145" y="0"/>
                  </a:moveTo>
                  <a:lnTo>
                    <a:pt x="0" y="0"/>
                  </a:lnTo>
                  <a:lnTo>
                    <a:pt x="0" y="230403"/>
                  </a:lnTo>
                  <a:lnTo>
                    <a:pt x="1829" y="247934"/>
                  </a:lnTo>
                  <a:lnTo>
                    <a:pt x="7598" y="260892"/>
                  </a:lnTo>
                  <a:lnTo>
                    <a:pt x="17730" y="268924"/>
                  </a:lnTo>
                  <a:lnTo>
                    <a:pt x="32646" y="271680"/>
                  </a:lnTo>
                  <a:lnTo>
                    <a:pt x="40526" y="271680"/>
                  </a:lnTo>
                  <a:lnTo>
                    <a:pt x="46155" y="270554"/>
                  </a:lnTo>
                  <a:lnTo>
                    <a:pt x="50658" y="268303"/>
                  </a:lnTo>
                  <a:lnTo>
                    <a:pt x="46530" y="245037"/>
                  </a:lnTo>
                  <a:lnTo>
                    <a:pt x="43528" y="245788"/>
                  </a:lnTo>
                  <a:lnTo>
                    <a:pt x="35273" y="245788"/>
                  </a:lnTo>
                  <a:lnTo>
                    <a:pt x="31145" y="242411"/>
                  </a:lnTo>
                  <a:lnTo>
                    <a:pt x="3114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76850" y="826426"/>
              <a:ext cx="138466" cy="18237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1617760" y="748374"/>
            <a:ext cx="1111250" cy="344805"/>
            <a:chOff x="1617760" y="748374"/>
            <a:chExt cx="1111250" cy="344805"/>
          </a:xfrm>
        </p:grpSpPr>
        <p:sp>
          <p:nvSpPr>
            <p:cNvPr id="10" name="object 10"/>
            <p:cNvSpPr/>
            <p:nvPr/>
          </p:nvSpPr>
          <p:spPr>
            <a:xfrm>
              <a:off x="1617760" y="764885"/>
              <a:ext cx="153476" cy="248415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809475" y="902602"/>
              <a:ext cx="86360" cy="24130"/>
            </a:xfrm>
            <a:custGeom>
              <a:avLst/>
              <a:gdLst/>
              <a:ahLst/>
              <a:cxnLst/>
              <a:rect l="l" t="t" r="r" b="b"/>
              <a:pathLst>
                <a:path w="86360" h="24130">
                  <a:moveTo>
                    <a:pt x="86307" y="0"/>
                  </a:moveTo>
                  <a:lnTo>
                    <a:pt x="0" y="0"/>
                  </a:lnTo>
                  <a:lnTo>
                    <a:pt x="0" y="24015"/>
                  </a:lnTo>
                  <a:lnTo>
                    <a:pt x="86307" y="24015"/>
                  </a:lnTo>
                  <a:lnTo>
                    <a:pt x="863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919311" y="821923"/>
              <a:ext cx="134714" cy="19137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081981" y="821923"/>
              <a:ext cx="154977" cy="19137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273358" y="748374"/>
              <a:ext cx="41275" cy="260985"/>
            </a:xfrm>
            <a:custGeom>
              <a:avLst/>
              <a:gdLst/>
              <a:ahLst/>
              <a:cxnLst/>
              <a:rect l="l" t="t" r="r" b="b"/>
              <a:pathLst>
                <a:path w="41275" h="260984">
                  <a:moveTo>
                    <a:pt x="36023" y="78051"/>
                  </a:moveTo>
                  <a:lnTo>
                    <a:pt x="4878" y="78051"/>
                  </a:lnTo>
                  <a:lnTo>
                    <a:pt x="4878" y="260423"/>
                  </a:lnTo>
                  <a:lnTo>
                    <a:pt x="36023" y="260423"/>
                  </a:lnTo>
                  <a:lnTo>
                    <a:pt x="36023" y="78051"/>
                  </a:lnTo>
                  <a:close/>
                </a:path>
                <a:path w="41275" h="260984">
                  <a:moveTo>
                    <a:pt x="20638" y="0"/>
                  </a:moveTo>
                  <a:lnTo>
                    <a:pt x="12348" y="1477"/>
                  </a:lnTo>
                  <a:lnTo>
                    <a:pt x="5816" y="5628"/>
                  </a:lnTo>
                  <a:lnTo>
                    <a:pt x="1536" y="12031"/>
                  </a:lnTo>
                  <a:lnTo>
                    <a:pt x="0" y="20263"/>
                  </a:lnTo>
                  <a:lnTo>
                    <a:pt x="1536" y="28653"/>
                  </a:lnTo>
                  <a:lnTo>
                    <a:pt x="5816" y="35038"/>
                  </a:lnTo>
                  <a:lnTo>
                    <a:pt x="12348" y="39102"/>
                  </a:lnTo>
                  <a:lnTo>
                    <a:pt x="20638" y="40526"/>
                  </a:lnTo>
                  <a:lnTo>
                    <a:pt x="28929" y="39102"/>
                  </a:lnTo>
                  <a:lnTo>
                    <a:pt x="35461" y="35038"/>
                  </a:lnTo>
                  <a:lnTo>
                    <a:pt x="39741" y="28653"/>
                  </a:lnTo>
                  <a:lnTo>
                    <a:pt x="41277" y="20263"/>
                  </a:lnTo>
                  <a:lnTo>
                    <a:pt x="39741" y="12031"/>
                  </a:lnTo>
                  <a:lnTo>
                    <a:pt x="35461" y="5628"/>
                  </a:lnTo>
                  <a:lnTo>
                    <a:pt x="28929" y="1477"/>
                  </a:lnTo>
                  <a:lnTo>
                    <a:pt x="2063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343905" y="767887"/>
              <a:ext cx="113700" cy="24541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485110" y="748385"/>
              <a:ext cx="243840" cy="344805"/>
            </a:xfrm>
            <a:custGeom>
              <a:avLst/>
              <a:gdLst/>
              <a:ahLst/>
              <a:cxnLst/>
              <a:rect l="l" t="t" r="r" b="b"/>
              <a:pathLst>
                <a:path w="243839" h="344805">
                  <a:moveTo>
                    <a:pt x="36017" y="78041"/>
                  </a:moveTo>
                  <a:lnTo>
                    <a:pt x="4876" y="78041"/>
                  </a:lnTo>
                  <a:lnTo>
                    <a:pt x="4876" y="260413"/>
                  </a:lnTo>
                  <a:lnTo>
                    <a:pt x="36017" y="260413"/>
                  </a:lnTo>
                  <a:lnTo>
                    <a:pt x="36017" y="78041"/>
                  </a:lnTo>
                  <a:close/>
                </a:path>
                <a:path w="243839" h="344805">
                  <a:moveTo>
                    <a:pt x="41275" y="20256"/>
                  </a:moveTo>
                  <a:lnTo>
                    <a:pt x="39738" y="12026"/>
                  </a:lnTo>
                  <a:lnTo>
                    <a:pt x="35458" y="5626"/>
                  </a:lnTo>
                  <a:lnTo>
                    <a:pt x="28930" y="1473"/>
                  </a:lnTo>
                  <a:lnTo>
                    <a:pt x="20637" y="0"/>
                  </a:lnTo>
                  <a:lnTo>
                    <a:pt x="12344" y="1473"/>
                  </a:lnTo>
                  <a:lnTo>
                    <a:pt x="5816" y="5626"/>
                  </a:lnTo>
                  <a:lnTo>
                    <a:pt x="1536" y="12026"/>
                  </a:lnTo>
                  <a:lnTo>
                    <a:pt x="0" y="20256"/>
                  </a:lnTo>
                  <a:lnTo>
                    <a:pt x="1536" y="28651"/>
                  </a:lnTo>
                  <a:lnTo>
                    <a:pt x="5816" y="35039"/>
                  </a:lnTo>
                  <a:lnTo>
                    <a:pt x="12344" y="39103"/>
                  </a:lnTo>
                  <a:lnTo>
                    <a:pt x="20637" y="40525"/>
                  </a:lnTo>
                  <a:lnTo>
                    <a:pt x="28930" y="39103"/>
                  </a:lnTo>
                  <a:lnTo>
                    <a:pt x="35458" y="35039"/>
                  </a:lnTo>
                  <a:lnTo>
                    <a:pt x="39738" y="28651"/>
                  </a:lnTo>
                  <a:lnTo>
                    <a:pt x="41275" y="20256"/>
                  </a:lnTo>
                  <a:close/>
                </a:path>
                <a:path w="243839" h="344805">
                  <a:moveTo>
                    <a:pt x="243751" y="281051"/>
                  </a:moveTo>
                  <a:lnTo>
                    <a:pt x="239750" y="261594"/>
                  </a:lnTo>
                  <a:lnTo>
                    <a:pt x="238709" y="260413"/>
                  </a:lnTo>
                  <a:lnTo>
                    <a:pt x="227761" y="248031"/>
                  </a:lnTo>
                  <a:lnTo>
                    <a:pt x="213360" y="242316"/>
                  </a:lnTo>
                  <a:lnTo>
                    <a:pt x="213360" y="285940"/>
                  </a:lnTo>
                  <a:lnTo>
                    <a:pt x="209245" y="299593"/>
                  </a:lnTo>
                  <a:lnTo>
                    <a:pt x="197599" y="311353"/>
                  </a:lnTo>
                  <a:lnTo>
                    <a:pt x="179489" y="319608"/>
                  </a:lnTo>
                  <a:lnTo>
                    <a:pt x="155943" y="322707"/>
                  </a:lnTo>
                  <a:lnTo>
                    <a:pt x="133756" y="320522"/>
                  </a:lnTo>
                  <a:lnTo>
                    <a:pt x="117106" y="314261"/>
                  </a:lnTo>
                  <a:lnTo>
                    <a:pt x="106667" y="304342"/>
                  </a:lnTo>
                  <a:lnTo>
                    <a:pt x="103035" y="291185"/>
                  </a:lnTo>
                  <a:lnTo>
                    <a:pt x="104127" y="283273"/>
                  </a:lnTo>
                  <a:lnTo>
                    <a:pt x="107492" y="275386"/>
                  </a:lnTo>
                  <a:lnTo>
                    <a:pt x="113334" y="267703"/>
                  </a:lnTo>
                  <a:lnTo>
                    <a:pt x="121805" y="260413"/>
                  </a:lnTo>
                  <a:lnTo>
                    <a:pt x="129679" y="262674"/>
                  </a:lnTo>
                  <a:lnTo>
                    <a:pt x="138315" y="263423"/>
                  </a:lnTo>
                  <a:lnTo>
                    <a:pt x="176593" y="263423"/>
                  </a:lnTo>
                  <a:lnTo>
                    <a:pt x="192468" y="264566"/>
                  </a:lnTo>
                  <a:lnTo>
                    <a:pt x="203974" y="268351"/>
                  </a:lnTo>
                  <a:lnTo>
                    <a:pt x="210997" y="275297"/>
                  </a:lnTo>
                  <a:lnTo>
                    <a:pt x="213360" y="285940"/>
                  </a:lnTo>
                  <a:lnTo>
                    <a:pt x="213360" y="242316"/>
                  </a:lnTo>
                  <a:lnTo>
                    <a:pt x="207822" y="240106"/>
                  </a:lnTo>
                  <a:lnTo>
                    <a:pt x="179959" y="237528"/>
                  </a:lnTo>
                  <a:lnTo>
                    <a:pt x="144691" y="237528"/>
                  </a:lnTo>
                  <a:lnTo>
                    <a:pt x="129413" y="236067"/>
                  </a:lnTo>
                  <a:lnTo>
                    <a:pt x="119595" y="231990"/>
                  </a:lnTo>
                  <a:lnTo>
                    <a:pt x="114350" y="225818"/>
                  </a:lnTo>
                  <a:lnTo>
                    <a:pt x="112801" y="218020"/>
                  </a:lnTo>
                  <a:lnTo>
                    <a:pt x="112801" y="207886"/>
                  </a:lnTo>
                  <a:lnTo>
                    <a:pt x="117678" y="201879"/>
                  </a:lnTo>
                  <a:lnTo>
                    <a:pt x="124421" y="196253"/>
                  </a:lnTo>
                  <a:lnTo>
                    <a:pt x="130860" y="198983"/>
                  </a:lnTo>
                  <a:lnTo>
                    <a:pt x="137655" y="200990"/>
                  </a:lnTo>
                  <a:lnTo>
                    <a:pt x="144589" y="202209"/>
                  </a:lnTo>
                  <a:lnTo>
                    <a:pt x="151447" y="202628"/>
                  </a:lnTo>
                  <a:lnTo>
                    <a:pt x="177558" y="198208"/>
                  </a:lnTo>
                  <a:lnTo>
                    <a:pt x="180835" y="196253"/>
                  </a:lnTo>
                  <a:lnTo>
                    <a:pt x="198780" y="185559"/>
                  </a:lnTo>
                  <a:lnTo>
                    <a:pt x="201587" y="181610"/>
                  </a:lnTo>
                  <a:lnTo>
                    <a:pt x="213029" y="165582"/>
                  </a:lnTo>
                  <a:lnTo>
                    <a:pt x="218236" y="139217"/>
                  </a:lnTo>
                  <a:lnTo>
                    <a:pt x="217170" y="128079"/>
                  </a:lnTo>
                  <a:lnTo>
                    <a:pt x="214160" y="117970"/>
                  </a:lnTo>
                  <a:lnTo>
                    <a:pt x="209537" y="109181"/>
                  </a:lnTo>
                  <a:lnTo>
                    <a:pt x="203606" y="102057"/>
                  </a:lnTo>
                  <a:lnTo>
                    <a:pt x="240753" y="102057"/>
                  </a:lnTo>
                  <a:lnTo>
                    <a:pt x="240753" y="96062"/>
                  </a:lnTo>
                  <a:lnTo>
                    <a:pt x="240753" y="78041"/>
                  </a:lnTo>
                  <a:lnTo>
                    <a:pt x="190093" y="78041"/>
                  </a:lnTo>
                  <a:lnTo>
                    <a:pt x="190093" y="138468"/>
                  </a:lnTo>
                  <a:lnTo>
                    <a:pt x="187007" y="156451"/>
                  </a:lnTo>
                  <a:lnTo>
                    <a:pt x="178650" y="170027"/>
                  </a:lnTo>
                  <a:lnTo>
                    <a:pt x="166344" y="178625"/>
                  </a:lnTo>
                  <a:lnTo>
                    <a:pt x="151447" y="181610"/>
                  </a:lnTo>
                  <a:lnTo>
                    <a:pt x="136537" y="178625"/>
                  </a:lnTo>
                  <a:lnTo>
                    <a:pt x="124244" y="170027"/>
                  </a:lnTo>
                  <a:lnTo>
                    <a:pt x="115874" y="156451"/>
                  </a:lnTo>
                  <a:lnTo>
                    <a:pt x="112801" y="138468"/>
                  </a:lnTo>
                  <a:lnTo>
                    <a:pt x="115824" y="120599"/>
                  </a:lnTo>
                  <a:lnTo>
                    <a:pt x="151447" y="96062"/>
                  </a:lnTo>
                  <a:lnTo>
                    <a:pt x="187071" y="120751"/>
                  </a:lnTo>
                  <a:lnTo>
                    <a:pt x="190093" y="138468"/>
                  </a:lnTo>
                  <a:lnTo>
                    <a:pt x="190093" y="78041"/>
                  </a:lnTo>
                  <a:lnTo>
                    <a:pt x="177342" y="78041"/>
                  </a:lnTo>
                  <a:lnTo>
                    <a:pt x="171869" y="76238"/>
                  </a:lnTo>
                  <a:lnTo>
                    <a:pt x="165658" y="74815"/>
                  </a:lnTo>
                  <a:lnTo>
                    <a:pt x="158813" y="73875"/>
                  </a:lnTo>
                  <a:lnTo>
                    <a:pt x="151447" y="73545"/>
                  </a:lnTo>
                  <a:lnTo>
                    <a:pt x="125044" y="78092"/>
                  </a:lnTo>
                  <a:lnTo>
                    <a:pt x="103174" y="91084"/>
                  </a:lnTo>
                  <a:lnTo>
                    <a:pt x="88277" y="111544"/>
                  </a:lnTo>
                  <a:lnTo>
                    <a:pt x="82778" y="138468"/>
                  </a:lnTo>
                  <a:lnTo>
                    <a:pt x="84785" y="153949"/>
                  </a:lnTo>
                  <a:lnTo>
                    <a:pt x="90093" y="167538"/>
                  </a:lnTo>
                  <a:lnTo>
                    <a:pt x="97650" y="178879"/>
                  </a:lnTo>
                  <a:lnTo>
                    <a:pt x="106413" y="187617"/>
                  </a:lnTo>
                  <a:lnTo>
                    <a:pt x="106413" y="189115"/>
                  </a:lnTo>
                  <a:lnTo>
                    <a:pt x="99352" y="194919"/>
                  </a:lnTo>
                  <a:lnTo>
                    <a:pt x="92951" y="202628"/>
                  </a:lnTo>
                  <a:lnTo>
                    <a:pt x="88315" y="212026"/>
                  </a:lnTo>
                  <a:lnTo>
                    <a:pt x="86525" y="222897"/>
                  </a:lnTo>
                  <a:lnTo>
                    <a:pt x="87782" y="232752"/>
                  </a:lnTo>
                  <a:lnTo>
                    <a:pt x="91224" y="240957"/>
                  </a:lnTo>
                  <a:lnTo>
                    <a:pt x="96342" y="247535"/>
                  </a:lnTo>
                  <a:lnTo>
                    <a:pt x="102666" y="252539"/>
                  </a:lnTo>
                  <a:lnTo>
                    <a:pt x="102666" y="254038"/>
                  </a:lnTo>
                  <a:lnTo>
                    <a:pt x="91528" y="263080"/>
                  </a:lnTo>
                  <a:lnTo>
                    <a:pt x="83146" y="273126"/>
                  </a:lnTo>
                  <a:lnTo>
                    <a:pt x="77863" y="283959"/>
                  </a:lnTo>
                  <a:lnTo>
                    <a:pt x="76022" y="295313"/>
                  </a:lnTo>
                  <a:lnTo>
                    <a:pt x="81521" y="316293"/>
                  </a:lnTo>
                  <a:lnTo>
                    <a:pt x="96989" y="331711"/>
                  </a:lnTo>
                  <a:lnTo>
                    <a:pt x="120827" y="341223"/>
                  </a:lnTo>
                  <a:lnTo>
                    <a:pt x="151447" y="344474"/>
                  </a:lnTo>
                  <a:lnTo>
                    <a:pt x="189776" y="339369"/>
                  </a:lnTo>
                  <a:lnTo>
                    <a:pt x="218846" y="325577"/>
                  </a:lnTo>
                  <a:lnTo>
                    <a:pt x="221462" y="322707"/>
                  </a:lnTo>
                  <a:lnTo>
                    <a:pt x="237299" y="305371"/>
                  </a:lnTo>
                  <a:lnTo>
                    <a:pt x="243751" y="28105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625676" y="1195672"/>
            <a:ext cx="467995" cy="310515"/>
            <a:chOff x="625676" y="1195672"/>
            <a:chExt cx="467995" cy="310515"/>
          </a:xfrm>
        </p:grpSpPr>
        <p:sp>
          <p:nvSpPr>
            <p:cNvPr id="18" name="object 18"/>
            <p:cNvSpPr/>
            <p:nvPr/>
          </p:nvSpPr>
          <p:spPr>
            <a:xfrm>
              <a:off x="625676" y="1195672"/>
              <a:ext cx="379714" cy="250666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036124" y="1398682"/>
              <a:ext cx="57150" cy="107314"/>
            </a:xfrm>
            <a:custGeom>
              <a:avLst/>
              <a:gdLst/>
              <a:ahLst/>
              <a:cxnLst/>
              <a:rect l="l" t="t" r="r" b="b"/>
              <a:pathLst>
                <a:path w="57150" h="107315">
                  <a:moveTo>
                    <a:pt x="30770" y="0"/>
                  </a:moveTo>
                  <a:lnTo>
                    <a:pt x="21969" y="1501"/>
                  </a:lnTo>
                  <a:lnTo>
                    <a:pt x="14681" y="5816"/>
                  </a:lnTo>
                  <a:lnTo>
                    <a:pt x="9715" y="12664"/>
                  </a:lnTo>
                  <a:lnTo>
                    <a:pt x="7880" y="21764"/>
                  </a:lnTo>
                  <a:lnTo>
                    <a:pt x="9650" y="31180"/>
                  </a:lnTo>
                  <a:lnTo>
                    <a:pt x="14447" y="37994"/>
                  </a:lnTo>
                  <a:lnTo>
                    <a:pt x="21494" y="42133"/>
                  </a:lnTo>
                  <a:lnTo>
                    <a:pt x="30019" y="43528"/>
                  </a:lnTo>
                  <a:lnTo>
                    <a:pt x="32646" y="43528"/>
                  </a:lnTo>
                  <a:lnTo>
                    <a:pt x="34147" y="43153"/>
                  </a:lnTo>
                  <a:lnTo>
                    <a:pt x="31819" y="57378"/>
                  </a:lnTo>
                  <a:lnTo>
                    <a:pt x="25094" y="69984"/>
                  </a:lnTo>
                  <a:lnTo>
                    <a:pt x="14359" y="80620"/>
                  </a:lnTo>
                  <a:lnTo>
                    <a:pt x="0" y="88934"/>
                  </a:lnTo>
                  <a:lnTo>
                    <a:pt x="7504" y="106946"/>
                  </a:lnTo>
                  <a:lnTo>
                    <a:pt x="28225" y="95295"/>
                  </a:lnTo>
                  <a:lnTo>
                    <a:pt x="43810" y="79318"/>
                  </a:lnTo>
                  <a:lnTo>
                    <a:pt x="53625" y="59611"/>
                  </a:lnTo>
                  <a:lnTo>
                    <a:pt x="57037" y="36774"/>
                  </a:lnTo>
                  <a:lnTo>
                    <a:pt x="55255" y="21371"/>
                  </a:lnTo>
                  <a:lnTo>
                    <a:pt x="50095" y="9803"/>
                  </a:lnTo>
                  <a:lnTo>
                    <a:pt x="41840" y="2527"/>
                  </a:lnTo>
                  <a:lnTo>
                    <a:pt x="307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/>
          <p:nvPr/>
        </p:nvSpPr>
        <p:spPr>
          <a:xfrm>
            <a:off x="1221121" y="1195672"/>
            <a:ext cx="31750" cy="246379"/>
          </a:xfrm>
          <a:custGeom>
            <a:avLst/>
            <a:gdLst/>
            <a:ahLst/>
            <a:cxnLst/>
            <a:rect l="l" t="t" r="r" b="b"/>
            <a:pathLst>
              <a:path w="31750" h="246380">
                <a:moveTo>
                  <a:pt x="31520" y="0"/>
                </a:moveTo>
                <a:lnTo>
                  <a:pt x="0" y="0"/>
                </a:lnTo>
                <a:lnTo>
                  <a:pt x="0" y="246163"/>
                </a:lnTo>
                <a:lnTo>
                  <a:pt x="31520" y="246163"/>
                </a:lnTo>
                <a:lnTo>
                  <a:pt x="31520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310056" y="1254961"/>
            <a:ext cx="146347" cy="18687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2" name="object 22"/>
          <p:cNvGrpSpPr/>
          <p:nvPr/>
        </p:nvGrpSpPr>
        <p:grpSpPr>
          <a:xfrm>
            <a:off x="1509613" y="1254961"/>
            <a:ext cx="531495" cy="191770"/>
            <a:chOff x="1509613" y="1254961"/>
            <a:chExt cx="531495" cy="191770"/>
          </a:xfrm>
        </p:grpSpPr>
        <p:sp>
          <p:nvSpPr>
            <p:cNvPr id="23" name="object 23"/>
            <p:cNvSpPr/>
            <p:nvPr/>
          </p:nvSpPr>
          <p:spPr>
            <a:xfrm>
              <a:off x="1509613" y="1254961"/>
              <a:ext cx="146347" cy="18687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697876" y="1254961"/>
              <a:ext cx="154977" cy="19137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894394" y="1254961"/>
              <a:ext cx="146347" cy="18687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1562275" y="1722312"/>
            <a:ext cx="267335" cy="155575"/>
            <a:chOff x="1562275" y="1722312"/>
            <a:chExt cx="267335" cy="155575"/>
          </a:xfrm>
        </p:grpSpPr>
        <p:sp>
          <p:nvSpPr>
            <p:cNvPr id="27" name="object 27"/>
            <p:cNvSpPr/>
            <p:nvPr/>
          </p:nvSpPr>
          <p:spPr>
            <a:xfrm>
              <a:off x="1562275" y="1730659"/>
              <a:ext cx="104118" cy="144096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691303" y="1722312"/>
              <a:ext cx="24765" cy="153035"/>
            </a:xfrm>
            <a:custGeom>
              <a:avLst/>
              <a:gdLst/>
              <a:ahLst/>
              <a:cxnLst/>
              <a:rect l="l" t="t" r="r" b="b"/>
              <a:pathLst>
                <a:path w="24764" h="153035">
                  <a:moveTo>
                    <a:pt x="21087" y="45689"/>
                  </a:moveTo>
                  <a:lnTo>
                    <a:pt x="2855" y="45689"/>
                  </a:lnTo>
                  <a:lnTo>
                    <a:pt x="2855" y="152443"/>
                  </a:lnTo>
                  <a:lnTo>
                    <a:pt x="21087" y="152443"/>
                  </a:lnTo>
                  <a:lnTo>
                    <a:pt x="21087" y="45689"/>
                  </a:lnTo>
                  <a:close/>
                </a:path>
                <a:path w="24764" h="153035">
                  <a:moveTo>
                    <a:pt x="19110" y="0"/>
                  </a:moveTo>
                  <a:lnTo>
                    <a:pt x="5052" y="0"/>
                  </a:lnTo>
                  <a:lnTo>
                    <a:pt x="0" y="4832"/>
                  </a:lnTo>
                  <a:lnTo>
                    <a:pt x="0" y="19110"/>
                  </a:lnTo>
                  <a:lnTo>
                    <a:pt x="5052" y="23723"/>
                  </a:lnTo>
                  <a:lnTo>
                    <a:pt x="19110" y="23723"/>
                  </a:lnTo>
                  <a:lnTo>
                    <a:pt x="24162" y="19110"/>
                  </a:lnTo>
                  <a:lnTo>
                    <a:pt x="24162" y="4832"/>
                  </a:lnTo>
                  <a:lnTo>
                    <a:pt x="1911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38310" y="1765366"/>
              <a:ext cx="90719" cy="11202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1900836" y="1722312"/>
            <a:ext cx="518159" cy="155575"/>
            <a:chOff x="1900836" y="1722312"/>
            <a:chExt cx="518159" cy="155575"/>
          </a:xfrm>
        </p:grpSpPr>
        <p:sp>
          <p:nvSpPr>
            <p:cNvPr id="31" name="object 31"/>
            <p:cNvSpPr/>
            <p:nvPr/>
          </p:nvSpPr>
          <p:spPr>
            <a:xfrm>
              <a:off x="1900834" y="1722323"/>
              <a:ext cx="125095" cy="153035"/>
            </a:xfrm>
            <a:custGeom>
              <a:avLst/>
              <a:gdLst/>
              <a:ahLst/>
              <a:cxnLst/>
              <a:rect l="l" t="t" r="r" b="b"/>
              <a:pathLst>
                <a:path w="125094" h="153035">
                  <a:moveTo>
                    <a:pt x="81267" y="137134"/>
                  </a:moveTo>
                  <a:lnTo>
                    <a:pt x="18453" y="137134"/>
                  </a:lnTo>
                  <a:lnTo>
                    <a:pt x="18453" y="8864"/>
                  </a:lnTo>
                  <a:lnTo>
                    <a:pt x="0" y="8864"/>
                  </a:lnTo>
                  <a:lnTo>
                    <a:pt x="0" y="137134"/>
                  </a:lnTo>
                  <a:lnTo>
                    <a:pt x="0" y="152374"/>
                  </a:lnTo>
                  <a:lnTo>
                    <a:pt x="81267" y="152374"/>
                  </a:lnTo>
                  <a:lnTo>
                    <a:pt x="81267" y="137134"/>
                  </a:lnTo>
                  <a:close/>
                </a:path>
                <a:path w="125094" h="153035">
                  <a:moveTo>
                    <a:pt x="121539" y="45681"/>
                  </a:moveTo>
                  <a:lnTo>
                    <a:pt x="103301" y="45681"/>
                  </a:lnTo>
                  <a:lnTo>
                    <a:pt x="103301" y="152438"/>
                  </a:lnTo>
                  <a:lnTo>
                    <a:pt x="121539" y="152438"/>
                  </a:lnTo>
                  <a:lnTo>
                    <a:pt x="121539" y="45681"/>
                  </a:lnTo>
                  <a:close/>
                </a:path>
                <a:path w="125094" h="153035">
                  <a:moveTo>
                    <a:pt x="124612" y="4826"/>
                  </a:moveTo>
                  <a:lnTo>
                    <a:pt x="119557" y="0"/>
                  </a:lnTo>
                  <a:lnTo>
                    <a:pt x="105498" y="0"/>
                  </a:lnTo>
                  <a:lnTo>
                    <a:pt x="100444" y="4826"/>
                  </a:lnTo>
                  <a:lnTo>
                    <a:pt x="100444" y="19100"/>
                  </a:lnTo>
                  <a:lnTo>
                    <a:pt x="105498" y="23723"/>
                  </a:lnTo>
                  <a:lnTo>
                    <a:pt x="119557" y="23723"/>
                  </a:lnTo>
                  <a:lnTo>
                    <a:pt x="124612" y="19100"/>
                  </a:lnTo>
                  <a:lnTo>
                    <a:pt x="124612" y="4826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055278" y="1765366"/>
              <a:ext cx="85667" cy="10939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169808" y="1722312"/>
              <a:ext cx="24765" cy="153035"/>
            </a:xfrm>
            <a:custGeom>
              <a:avLst/>
              <a:gdLst/>
              <a:ahLst/>
              <a:cxnLst/>
              <a:rect l="l" t="t" r="r" b="b"/>
              <a:pathLst>
                <a:path w="24764" h="153035">
                  <a:moveTo>
                    <a:pt x="21087" y="45689"/>
                  </a:moveTo>
                  <a:lnTo>
                    <a:pt x="2855" y="45689"/>
                  </a:lnTo>
                  <a:lnTo>
                    <a:pt x="2855" y="152443"/>
                  </a:lnTo>
                  <a:lnTo>
                    <a:pt x="21087" y="152443"/>
                  </a:lnTo>
                  <a:lnTo>
                    <a:pt x="21087" y="45689"/>
                  </a:lnTo>
                  <a:close/>
                </a:path>
                <a:path w="24764" h="153035">
                  <a:moveTo>
                    <a:pt x="19110" y="0"/>
                  </a:moveTo>
                  <a:lnTo>
                    <a:pt x="5052" y="0"/>
                  </a:lnTo>
                  <a:lnTo>
                    <a:pt x="0" y="4832"/>
                  </a:lnTo>
                  <a:lnTo>
                    <a:pt x="0" y="19110"/>
                  </a:lnTo>
                  <a:lnTo>
                    <a:pt x="5052" y="23723"/>
                  </a:lnTo>
                  <a:lnTo>
                    <a:pt x="19110" y="23723"/>
                  </a:lnTo>
                  <a:lnTo>
                    <a:pt x="24162" y="19110"/>
                  </a:lnTo>
                  <a:lnTo>
                    <a:pt x="24162" y="4832"/>
                  </a:lnTo>
                  <a:lnTo>
                    <a:pt x="1911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216815" y="1765366"/>
              <a:ext cx="90719" cy="11202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332708" y="1765366"/>
              <a:ext cx="85667" cy="10939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622793" y="1715723"/>
            <a:ext cx="2546350" cy="440690"/>
            <a:chOff x="622793" y="1715723"/>
            <a:chExt cx="2546350" cy="440690"/>
          </a:xfrm>
        </p:grpSpPr>
        <p:sp>
          <p:nvSpPr>
            <p:cNvPr id="37" name="object 37"/>
            <p:cNvSpPr/>
            <p:nvPr/>
          </p:nvSpPr>
          <p:spPr>
            <a:xfrm>
              <a:off x="2489105" y="1718359"/>
              <a:ext cx="93574" cy="159033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614662" y="1723850"/>
              <a:ext cx="85008" cy="15354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732553" y="1715723"/>
              <a:ext cx="227676" cy="16166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985403" y="1765366"/>
              <a:ext cx="85667" cy="10939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622793" y="1721214"/>
              <a:ext cx="2546179" cy="43511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/>
          <p:nvPr/>
        </p:nvSpPr>
        <p:spPr>
          <a:xfrm>
            <a:off x="12427491" y="1708799"/>
            <a:ext cx="243840" cy="351155"/>
          </a:xfrm>
          <a:custGeom>
            <a:avLst/>
            <a:gdLst/>
            <a:ahLst/>
            <a:cxnLst/>
            <a:rect l="l" t="t" r="r" b="b"/>
            <a:pathLst>
              <a:path w="243840" h="351155">
                <a:moveTo>
                  <a:pt x="109635" y="0"/>
                </a:moveTo>
                <a:lnTo>
                  <a:pt x="0" y="0"/>
                </a:lnTo>
                <a:lnTo>
                  <a:pt x="0" y="350834"/>
                </a:lnTo>
                <a:lnTo>
                  <a:pt x="44923" y="350834"/>
                </a:lnTo>
                <a:lnTo>
                  <a:pt x="44923" y="202692"/>
                </a:lnTo>
                <a:lnTo>
                  <a:pt x="156835" y="202692"/>
                </a:lnTo>
                <a:lnTo>
                  <a:pt x="154024" y="197879"/>
                </a:lnTo>
                <a:lnTo>
                  <a:pt x="186389" y="184901"/>
                </a:lnTo>
                <a:lnTo>
                  <a:pt x="208694" y="166325"/>
                </a:lnTo>
                <a:lnTo>
                  <a:pt x="44923" y="166325"/>
                </a:lnTo>
                <a:lnTo>
                  <a:pt x="44923" y="36366"/>
                </a:lnTo>
                <a:lnTo>
                  <a:pt x="209993" y="36366"/>
                </a:lnTo>
                <a:lnTo>
                  <a:pt x="198012" y="21993"/>
                </a:lnTo>
                <a:lnTo>
                  <a:pt x="159088" y="5155"/>
                </a:lnTo>
                <a:lnTo>
                  <a:pt x="109635" y="0"/>
                </a:lnTo>
                <a:close/>
              </a:path>
              <a:path w="243840" h="351155">
                <a:moveTo>
                  <a:pt x="156835" y="202692"/>
                </a:moveTo>
                <a:lnTo>
                  <a:pt x="108031" y="202692"/>
                </a:lnTo>
                <a:lnTo>
                  <a:pt x="192531" y="350834"/>
                </a:lnTo>
                <a:lnTo>
                  <a:pt x="243337" y="350834"/>
                </a:lnTo>
                <a:lnTo>
                  <a:pt x="156835" y="202692"/>
                </a:lnTo>
                <a:close/>
              </a:path>
              <a:path w="243840" h="351155">
                <a:moveTo>
                  <a:pt x="209993" y="36366"/>
                </a:moveTo>
                <a:lnTo>
                  <a:pt x="103217" y="36366"/>
                </a:lnTo>
                <a:lnTo>
                  <a:pt x="139434" y="39676"/>
                </a:lnTo>
                <a:lnTo>
                  <a:pt x="165924" y="50405"/>
                </a:lnTo>
                <a:lnTo>
                  <a:pt x="182185" y="69759"/>
                </a:lnTo>
                <a:lnTo>
                  <a:pt x="187717" y="98939"/>
                </a:lnTo>
                <a:lnTo>
                  <a:pt x="182185" y="128420"/>
                </a:lnTo>
                <a:lnTo>
                  <a:pt x="165924" y="149478"/>
                </a:lnTo>
                <a:lnTo>
                  <a:pt x="139434" y="162113"/>
                </a:lnTo>
                <a:lnTo>
                  <a:pt x="103217" y="166325"/>
                </a:lnTo>
                <a:lnTo>
                  <a:pt x="208694" y="166325"/>
                </a:lnTo>
                <a:lnTo>
                  <a:pt x="211182" y="164253"/>
                </a:lnTo>
                <a:lnTo>
                  <a:pt x="227051" y="135682"/>
                </a:lnTo>
                <a:lnTo>
                  <a:pt x="232641" y="98939"/>
                </a:lnTo>
                <a:lnTo>
                  <a:pt x="223499" y="52569"/>
                </a:lnTo>
                <a:lnTo>
                  <a:pt x="209993" y="3636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2715540" y="1692220"/>
            <a:ext cx="207010" cy="374015"/>
          </a:xfrm>
          <a:custGeom>
            <a:avLst/>
            <a:gdLst/>
            <a:ahLst/>
            <a:cxnLst/>
            <a:rect l="l" t="t" r="r" b="b"/>
            <a:pathLst>
              <a:path w="207009" h="374014">
                <a:moveTo>
                  <a:pt x="44389" y="107496"/>
                </a:moveTo>
                <a:lnTo>
                  <a:pt x="0" y="107496"/>
                </a:lnTo>
                <a:lnTo>
                  <a:pt x="0" y="272217"/>
                </a:lnTo>
                <a:lnTo>
                  <a:pt x="4704" y="316071"/>
                </a:lnTo>
                <a:lnTo>
                  <a:pt x="19186" y="347892"/>
                </a:lnTo>
                <a:lnTo>
                  <a:pt x="43996" y="367279"/>
                </a:lnTo>
                <a:lnTo>
                  <a:pt x="79686" y="373831"/>
                </a:lnTo>
                <a:lnTo>
                  <a:pt x="104789" y="370463"/>
                </a:lnTo>
                <a:lnTo>
                  <a:pt x="126883" y="360928"/>
                </a:lnTo>
                <a:lnTo>
                  <a:pt x="146771" y="346079"/>
                </a:lnTo>
                <a:lnTo>
                  <a:pt x="157065" y="335324"/>
                </a:lnTo>
                <a:lnTo>
                  <a:pt x="93591" y="335324"/>
                </a:lnTo>
                <a:lnTo>
                  <a:pt x="71463" y="331313"/>
                </a:lnTo>
                <a:lnTo>
                  <a:pt x="56154" y="318879"/>
                </a:lnTo>
                <a:lnTo>
                  <a:pt x="47263" y="297420"/>
                </a:lnTo>
                <a:lnTo>
                  <a:pt x="44389" y="266334"/>
                </a:lnTo>
                <a:lnTo>
                  <a:pt x="44389" y="107496"/>
                </a:lnTo>
                <a:close/>
              </a:path>
              <a:path w="207009" h="374014">
                <a:moveTo>
                  <a:pt x="206970" y="326767"/>
                </a:moveTo>
                <a:lnTo>
                  <a:pt x="166860" y="326767"/>
                </a:lnTo>
                <a:lnTo>
                  <a:pt x="170603" y="367413"/>
                </a:lnTo>
                <a:lnTo>
                  <a:pt x="206970" y="367413"/>
                </a:lnTo>
                <a:lnTo>
                  <a:pt x="206970" y="326767"/>
                </a:lnTo>
                <a:close/>
              </a:path>
              <a:path w="207009" h="374014">
                <a:moveTo>
                  <a:pt x="206970" y="107496"/>
                </a:moveTo>
                <a:lnTo>
                  <a:pt x="162581" y="107496"/>
                </a:lnTo>
                <a:lnTo>
                  <a:pt x="162581" y="291470"/>
                </a:lnTo>
                <a:lnTo>
                  <a:pt x="145334" y="311183"/>
                </a:lnTo>
                <a:lnTo>
                  <a:pt x="128888" y="324829"/>
                </a:lnTo>
                <a:lnTo>
                  <a:pt x="112042" y="332759"/>
                </a:lnTo>
                <a:lnTo>
                  <a:pt x="93591" y="335324"/>
                </a:lnTo>
                <a:lnTo>
                  <a:pt x="157065" y="335324"/>
                </a:lnTo>
                <a:lnTo>
                  <a:pt x="165255" y="326767"/>
                </a:lnTo>
                <a:lnTo>
                  <a:pt x="206970" y="326767"/>
                </a:lnTo>
                <a:lnTo>
                  <a:pt x="206970" y="107496"/>
                </a:lnTo>
                <a:close/>
              </a:path>
              <a:path w="207009" h="374014">
                <a:moveTo>
                  <a:pt x="53480" y="0"/>
                </a:moveTo>
                <a:lnTo>
                  <a:pt x="42759" y="2072"/>
                </a:lnTo>
                <a:lnTo>
                  <a:pt x="34294" y="7754"/>
                </a:lnTo>
                <a:lnTo>
                  <a:pt x="28737" y="16244"/>
                </a:lnTo>
                <a:lnTo>
                  <a:pt x="26740" y="26740"/>
                </a:lnTo>
                <a:lnTo>
                  <a:pt x="28737" y="37236"/>
                </a:lnTo>
                <a:lnTo>
                  <a:pt x="34294" y="45726"/>
                </a:lnTo>
                <a:lnTo>
                  <a:pt x="42759" y="51408"/>
                </a:lnTo>
                <a:lnTo>
                  <a:pt x="53480" y="53480"/>
                </a:lnTo>
                <a:lnTo>
                  <a:pt x="63892" y="51408"/>
                </a:lnTo>
                <a:lnTo>
                  <a:pt x="72199" y="45726"/>
                </a:lnTo>
                <a:lnTo>
                  <a:pt x="77697" y="37236"/>
                </a:lnTo>
                <a:lnTo>
                  <a:pt x="79686" y="26740"/>
                </a:lnTo>
                <a:lnTo>
                  <a:pt x="77697" y="16244"/>
                </a:lnTo>
                <a:lnTo>
                  <a:pt x="72199" y="7754"/>
                </a:lnTo>
                <a:lnTo>
                  <a:pt x="63892" y="2072"/>
                </a:lnTo>
                <a:lnTo>
                  <a:pt x="53480" y="0"/>
                </a:lnTo>
                <a:close/>
              </a:path>
              <a:path w="207009" h="374014">
                <a:moveTo>
                  <a:pt x="156164" y="0"/>
                </a:moveTo>
                <a:lnTo>
                  <a:pt x="145752" y="2072"/>
                </a:lnTo>
                <a:lnTo>
                  <a:pt x="137445" y="7754"/>
                </a:lnTo>
                <a:lnTo>
                  <a:pt x="131947" y="16244"/>
                </a:lnTo>
                <a:lnTo>
                  <a:pt x="129958" y="26740"/>
                </a:lnTo>
                <a:lnTo>
                  <a:pt x="131947" y="37236"/>
                </a:lnTo>
                <a:lnTo>
                  <a:pt x="137445" y="45726"/>
                </a:lnTo>
                <a:lnTo>
                  <a:pt x="145752" y="51408"/>
                </a:lnTo>
                <a:lnTo>
                  <a:pt x="156164" y="53480"/>
                </a:lnTo>
                <a:lnTo>
                  <a:pt x="166885" y="51408"/>
                </a:lnTo>
                <a:lnTo>
                  <a:pt x="175350" y="45726"/>
                </a:lnTo>
                <a:lnTo>
                  <a:pt x="180907" y="37236"/>
                </a:lnTo>
                <a:lnTo>
                  <a:pt x="182904" y="26740"/>
                </a:lnTo>
                <a:lnTo>
                  <a:pt x="180907" y="16244"/>
                </a:lnTo>
                <a:lnTo>
                  <a:pt x="175350" y="7754"/>
                </a:lnTo>
                <a:lnTo>
                  <a:pt x="166885" y="2072"/>
                </a:lnTo>
                <a:lnTo>
                  <a:pt x="15616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2982890" y="1793299"/>
            <a:ext cx="206375" cy="273050"/>
          </a:xfrm>
          <a:custGeom>
            <a:avLst/>
            <a:gdLst/>
            <a:ahLst/>
            <a:cxnLst/>
            <a:rect l="l" t="t" r="r" b="b"/>
            <a:pathLst>
              <a:path w="206375" h="273050">
                <a:moveTo>
                  <a:pt x="125145" y="0"/>
                </a:moveTo>
                <a:lnTo>
                  <a:pt x="86459" y="5870"/>
                </a:lnTo>
                <a:lnTo>
                  <a:pt x="52214" y="23086"/>
                </a:lnTo>
                <a:lnTo>
                  <a:pt x="24798" y="51059"/>
                </a:lnTo>
                <a:lnTo>
                  <a:pt x="6597" y="89197"/>
                </a:lnTo>
                <a:lnTo>
                  <a:pt x="0" y="136910"/>
                </a:lnTo>
                <a:lnTo>
                  <a:pt x="9350" y="194461"/>
                </a:lnTo>
                <a:lnTo>
                  <a:pt x="35096" y="237120"/>
                </a:lnTo>
                <a:lnTo>
                  <a:pt x="73778" y="263635"/>
                </a:lnTo>
                <a:lnTo>
                  <a:pt x="121936" y="272752"/>
                </a:lnTo>
                <a:lnTo>
                  <a:pt x="144832" y="270579"/>
                </a:lnTo>
                <a:lnTo>
                  <a:pt x="166726" y="264195"/>
                </a:lnTo>
                <a:lnTo>
                  <a:pt x="187216" y="253800"/>
                </a:lnTo>
                <a:lnTo>
                  <a:pt x="205901" y="239594"/>
                </a:lnTo>
                <a:lnTo>
                  <a:pt x="186648" y="211249"/>
                </a:lnTo>
                <a:lnTo>
                  <a:pt x="173963" y="220959"/>
                </a:lnTo>
                <a:lnTo>
                  <a:pt x="159372" y="228764"/>
                </a:lnTo>
                <a:lnTo>
                  <a:pt x="143178" y="233962"/>
                </a:lnTo>
                <a:lnTo>
                  <a:pt x="125679" y="235850"/>
                </a:lnTo>
                <a:lnTo>
                  <a:pt x="93148" y="228739"/>
                </a:lnTo>
                <a:lnTo>
                  <a:pt x="67987" y="208642"/>
                </a:lnTo>
                <a:lnTo>
                  <a:pt x="51751" y="177414"/>
                </a:lnTo>
                <a:lnTo>
                  <a:pt x="45993" y="136910"/>
                </a:lnTo>
                <a:lnTo>
                  <a:pt x="52077" y="96014"/>
                </a:lnTo>
                <a:lnTo>
                  <a:pt x="68990" y="64444"/>
                </a:lnTo>
                <a:lnTo>
                  <a:pt x="94727" y="44104"/>
                </a:lnTo>
                <a:lnTo>
                  <a:pt x="127284" y="36901"/>
                </a:lnTo>
                <a:lnTo>
                  <a:pt x="142158" y="38364"/>
                </a:lnTo>
                <a:lnTo>
                  <a:pt x="155629" y="42584"/>
                </a:lnTo>
                <a:lnTo>
                  <a:pt x="167896" y="49311"/>
                </a:lnTo>
                <a:lnTo>
                  <a:pt x="179160" y="58294"/>
                </a:lnTo>
                <a:lnTo>
                  <a:pt x="201087" y="30484"/>
                </a:lnTo>
                <a:lnTo>
                  <a:pt x="186364" y="18501"/>
                </a:lnTo>
                <a:lnTo>
                  <a:pt x="169133" y="8824"/>
                </a:lnTo>
                <a:lnTo>
                  <a:pt x="148894" y="2356"/>
                </a:lnTo>
                <a:lnTo>
                  <a:pt x="125145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13236385" y="1678851"/>
            <a:ext cx="690245" cy="387350"/>
          </a:xfrm>
          <a:custGeom>
            <a:avLst/>
            <a:gdLst/>
            <a:ahLst/>
            <a:cxnLst/>
            <a:rect l="l" t="t" r="r" b="b"/>
            <a:pathLst>
              <a:path w="690244" h="387350">
                <a:moveTo>
                  <a:pt x="216065" y="380784"/>
                </a:moveTo>
                <a:lnTo>
                  <a:pt x="118186" y="225691"/>
                </a:lnTo>
                <a:lnTo>
                  <a:pt x="204825" y="120865"/>
                </a:lnTo>
                <a:lnTo>
                  <a:pt x="155092" y="120865"/>
                </a:lnTo>
                <a:lnTo>
                  <a:pt x="45453" y="256717"/>
                </a:lnTo>
                <a:lnTo>
                  <a:pt x="43853" y="256717"/>
                </a:lnTo>
                <a:lnTo>
                  <a:pt x="43853" y="0"/>
                </a:lnTo>
                <a:lnTo>
                  <a:pt x="0" y="0"/>
                </a:lnTo>
                <a:lnTo>
                  <a:pt x="0" y="380784"/>
                </a:lnTo>
                <a:lnTo>
                  <a:pt x="43853" y="380784"/>
                </a:lnTo>
                <a:lnTo>
                  <a:pt x="43853" y="312331"/>
                </a:lnTo>
                <a:lnTo>
                  <a:pt x="91986" y="256184"/>
                </a:lnTo>
                <a:lnTo>
                  <a:pt x="167932" y="380784"/>
                </a:lnTo>
                <a:lnTo>
                  <a:pt x="216065" y="380784"/>
                </a:lnTo>
                <a:close/>
              </a:path>
              <a:path w="690244" h="387350">
                <a:moveTo>
                  <a:pt x="430999" y="309664"/>
                </a:moveTo>
                <a:lnTo>
                  <a:pt x="406400" y="257848"/>
                </a:lnTo>
                <a:lnTo>
                  <a:pt x="351320" y="230505"/>
                </a:lnTo>
                <a:lnTo>
                  <a:pt x="328942" y="222148"/>
                </a:lnTo>
                <a:lnTo>
                  <a:pt x="311543" y="212928"/>
                </a:lnTo>
                <a:lnTo>
                  <a:pt x="300253" y="201396"/>
                </a:lnTo>
                <a:lnTo>
                  <a:pt x="296227" y="186118"/>
                </a:lnTo>
                <a:lnTo>
                  <a:pt x="299008" y="172148"/>
                </a:lnTo>
                <a:lnTo>
                  <a:pt x="307594" y="160185"/>
                </a:lnTo>
                <a:lnTo>
                  <a:pt x="322402" y="151828"/>
                </a:lnTo>
                <a:lnTo>
                  <a:pt x="343827" y="148678"/>
                </a:lnTo>
                <a:lnTo>
                  <a:pt x="360337" y="150063"/>
                </a:lnTo>
                <a:lnTo>
                  <a:pt x="375577" y="154101"/>
                </a:lnTo>
                <a:lnTo>
                  <a:pt x="389928" y="160642"/>
                </a:lnTo>
                <a:lnTo>
                  <a:pt x="403720" y="169545"/>
                </a:lnTo>
                <a:lnTo>
                  <a:pt x="424053" y="143865"/>
                </a:lnTo>
                <a:lnTo>
                  <a:pt x="407441" y="132054"/>
                </a:lnTo>
                <a:lnTo>
                  <a:pt x="388277" y="122745"/>
                </a:lnTo>
                <a:lnTo>
                  <a:pt x="366814" y="116649"/>
                </a:lnTo>
                <a:lnTo>
                  <a:pt x="343293" y="114452"/>
                </a:lnTo>
                <a:lnTo>
                  <a:pt x="305333" y="120116"/>
                </a:lnTo>
                <a:lnTo>
                  <a:pt x="277114" y="135712"/>
                </a:lnTo>
                <a:lnTo>
                  <a:pt x="259511" y="159131"/>
                </a:lnTo>
                <a:lnTo>
                  <a:pt x="253441" y="188252"/>
                </a:lnTo>
                <a:lnTo>
                  <a:pt x="259905" y="216141"/>
                </a:lnTo>
                <a:lnTo>
                  <a:pt x="277037" y="236791"/>
                </a:lnTo>
                <a:lnTo>
                  <a:pt x="301498" y="252031"/>
                </a:lnTo>
                <a:lnTo>
                  <a:pt x="329920" y="263664"/>
                </a:lnTo>
                <a:lnTo>
                  <a:pt x="351434" y="272021"/>
                </a:lnTo>
                <a:lnTo>
                  <a:pt x="370103" y="281978"/>
                </a:lnTo>
                <a:lnTo>
                  <a:pt x="383247" y="294957"/>
                </a:lnTo>
                <a:lnTo>
                  <a:pt x="388213" y="312331"/>
                </a:lnTo>
                <a:lnTo>
                  <a:pt x="385089" y="328079"/>
                </a:lnTo>
                <a:lnTo>
                  <a:pt x="375653" y="340817"/>
                </a:lnTo>
                <a:lnTo>
                  <a:pt x="359791" y="349338"/>
                </a:lnTo>
                <a:lnTo>
                  <a:pt x="337413" y="352450"/>
                </a:lnTo>
                <a:lnTo>
                  <a:pt x="314833" y="350647"/>
                </a:lnTo>
                <a:lnTo>
                  <a:pt x="294754" y="345287"/>
                </a:lnTo>
                <a:lnTo>
                  <a:pt x="276491" y="336423"/>
                </a:lnTo>
                <a:lnTo>
                  <a:pt x="259321" y="324104"/>
                </a:lnTo>
                <a:lnTo>
                  <a:pt x="239001" y="349770"/>
                </a:lnTo>
                <a:lnTo>
                  <a:pt x="258940" y="365544"/>
                </a:lnTo>
                <a:lnTo>
                  <a:pt x="282194" y="377317"/>
                </a:lnTo>
                <a:lnTo>
                  <a:pt x="308051" y="384670"/>
                </a:lnTo>
                <a:lnTo>
                  <a:pt x="335800" y="387210"/>
                </a:lnTo>
                <a:lnTo>
                  <a:pt x="376631" y="381025"/>
                </a:lnTo>
                <a:lnTo>
                  <a:pt x="406463" y="364274"/>
                </a:lnTo>
                <a:lnTo>
                  <a:pt x="424776" y="339598"/>
                </a:lnTo>
                <a:lnTo>
                  <a:pt x="430999" y="309664"/>
                </a:lnTo>
                <a:close/>
              </a:path>
              <a:path w="690244" h="387350">
                <a:moveTo>
                  <a:pt x="689737" y="236385"/>
                </a:moveTo>
                <a:lnTo>
                  <a:pt x="688632" y="228371"/>
                </a:lnTo>
                <a:lnTo>
                  <a:pt x="682777" y="185750"/>
                </a:lnTo>
                <a:lnTo>
                  <a:pt x="663740" y="149745"/>
                </a:lnTo>
                <a:lnTo>
                  <a:pt x="662470" y="147345"/>
                </a:lnTo>
                <a:lnTo>
                  <a:pt x="650163" y="138188"/>
                </a:lnTo>
                <a:lnTo>
                  <a:pt x="650163" y="228371"/>
                </a:lnTo>
                <a:lnTo>
                  <a:pt x="512724" y="228371"/>
                </a:lnTo>
                <a:lnTo>
                  <a:pt x="521398" y="195097"/>
                </a:lnTo>
                <a:lnTo>
                  <a:pt x="537984" y="170408"/>
                </a:lnTo>
                <a:lnTo>
                  <a:pt x="560400" y="155041"/>
                </a:lnTo>
                <a:lnTo>
                  <a:pt x="586524" y="149745"/>
                </a:lnTo>
                <a:lnTo>
                  <a:pt x="613168" y="154813"/>
                </a:lnTo>
                <a:lnTo>
                  <a:pt x="633183" y="169811"/>
                </a:lnTo>
                <a:lnTo>
                  <a:pt x="645782" y="194424"/>
                </a:lnTo>
                <a:lnTo>
                  <a:pt x="650163" y="228371"/>
                </a:lnTo>
                <a:lnTo>
                  <a:pt x="650163" y="138188"/>
                </a:lnTo>
                <a:lnTo>
                  <a:pt x="629729" y="122974"/>
                </a:lnTo>
                <a:lnTo>
                  <a:pt x="585457" y="114452"/>
                </a:lnTo>
                <a:lnTo>
                  <a:pt x="542188" y="123875"/>
                </a:lnTo>
                <a:lnTo>
                  <a:pt x="504901" y="150952"/>
                </a:lnTo>
                <a:lnTo>
                  <a:pt x="478739" y="193878"/>
                </a:lnTo>
                <a:lnTo>
                  <a:pt x="468871" y="250825"/>
                </a:lnTo>
                <a:lnTo>
                  <a:pt x="475094" y="298081"/>
                </a:lnTo>
                <a:lnTo>
                  <a:pt x="492518" y="336029"/>
                </a:lnTo>
                <a:lnTo>
                  <a:pt x="519226" y="363994"/>
                </a:lnTo>
                <a:lnTo>
                  <a:pt x="553339" y="381292"/>
                </a:lnTo>
                <a:lnTo>
                  <a:pt x="592937" y="387210"/>
                </a:lnTo>
                <a:lnTo>
                  <a:pt x="618350" y="385279"/>
                </a:lnTo>
                <a:lnTo>
                  <a:pt x="641007" y="379857"/>
                </a:lnTo>
                <a:lnTo>
                  <a:pt x="661149" y="371411"/>
                </a:lnTo>
                <a:lnTo>
                  <a:pt x="679043" y="360464"/>
                </a:lnTo>
                <a:lnTo>
                  <a:pt x="674065" y="351370"/>
                </a:lnTo>
                <a:lnTo>
                  <a:pt x="663536" y="332117"/>
                </a:lnTo>
                <a:lnTo>
                  <a:pt x="649198" y="340321"/>
                </a:lnTo>
                <a:lnTo>
                  <a:pt x="633514" y="346367"/>
                </a:lnTo>
                <a:lnTo>
                  <a:pt x="616534" y="350100"/>
                </a:lnTo>
                <a:lnTo>
                  <a:pt x="598284" y="351370"/>
                </a:lnTo>
                <a:lnTo>
                  <a:pt x="564692" y="345020"/>
                </a:lnTo>
                <a:lnTo>
                  <a:pt x="538454" y="327037"/>
                </a:lnTo>
                <a:lnTo>
                  <a:pt x="520750" y="299034"/>
                </a:lnTo>
                <a:lnTo>
                  <a:pt x="512724" y="262597"/>
                </a:lnTo>
                <a:lnTo>
                  <a:pt x="687603" y="262597"/>
                </a:lnTo>
                <a:lnTo>
                  <a:pt x="688619" y="256247"/>
                </a:lnTo>
                <a:lnTo>
                  <a:pt x="689267" y="249897"/>
                </a:lnTo>
                <a:lnTo>
                  <a:pt x="689635" y="243344"/>
                </a:lnTo>
                <a:lnTo>
                  <a:pt x="689737" y="236385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13975970" y="1688477"/>
            <a:ext cx="499109" cy="377825"/>
          </a:xfrm>
          <a:custGeom>
            <a:avLst/>
            <a:gdLst/>
            <a:ahLst/>
            <a:cxnLst/>
            <a:rect l="l" t="t" r="r" b="b"/>
            <a:pathLst>
              <a:path w="499109" h="377825">
                <a:moveTo>
                  <a:pt x="51346" y="111239"/>
                </a:moveTo>
                <a:lnTo>
                  <a:pt x="6959" y="111239"/>
                </a:lnTo>
                <a:lnTo>
                  <a:pt x="6959" y="371157"/>
                </a:lnTo>
                <a:lnTo>
                  <a:pt x="51346" y="371157"/>
                </a:lnTo>
                <a:lnTo>
                  <a:pt x="51346" y="111239"/>
                </a:lnTo>
                <a:close/>
              </a:path>
              <a:path w="499109" h="377825">
                <a:moveTo>
                  <a:pt x="58826" y="28879"/>
                </a:moveTo>
                <a:lnTo>
                  <a:pt x="56642" y="17157"/>
                </a:lnTo>
                <a:lnTo>
                  <a:pt x="50546" y="8026"/>
                </a:lnTo>
                <a:lnTo>
                  <a:pt x="41236" y="2108"/>
                </a:lnTo>
                <a:lnTo>
                  <a:pt x="29413" y="0"/>
                </a:lnTo>
                <a:lnTo>
                  <a:pt x="17602" y="2108"/>
                </a:lnTo>
                <a:lnTo>
                  <a:pt x="8293" y="8026"/>
                </a:lnTo>
                <a:lnTo>
                  <a:pt x="2184" y="17157"/>
                </a:lnTo>
                <a:lnTo>
                  <a:pt x="0" y="28879"/>
                </a:lnTo>
                <a:lnTo>
                  <a:pt x="2184" y="40843"/>
                </a:lnTo>
                <a:lnTo>
                  <a:pt x="8293" y="49949"/>
                </a:lnTo>
                <a:lnTo>
                  <a:pt x="17602" y="55740"/>
                </a:lnTo>
                <a:lnTo>
                  <a:pt x="29413" y="57759"/>
                </a:lnTo>
                <a:lnTo>
                  <a:pt x="41236" y="55740"/>
                </a:lnTo>
                <a:lnTo>
                  <a:pt x="50546" y="49949"/>
                </a:lnTo>
                <a:lnTo>
                  <a:pt x="56642" y="40843"/>
                </a:lnTo>
                <a:lnTo>
                  <a:pt x="58826" y="28879"/>
                </a:lnTo>
                <a:close/>
              </a:path>
              <a:path w="499109" h="377825">
                <a:moveTo>
                  <a:pt x="260451" y="366344"/>
                </a:moveTo>
                <a:lnTo>
                  <a:pt x="251358" y="334797"/>
                </a:lnTo>
                <a:lnTo>
                  <a:pt x="243522" y="337832"/>
                </a:lnTo>
                <a:lnTo>
                  <a:pt x="235991" y="339813"/>
                </a:lnTo>
                <a:lnTo>
                  <a:pt x="228650" y="340893"/>
                </a:lnTo>
                <a:lnTo>
                  <a:pt x="221411" y="341210"/>
                </a:lnTo>
                <a:lnTo>
                  <a:pt x="202730" y="337883"/>
                </a:lnTo>
                <a:lnTo>
                  <a:pt x="190322" y="328180"/>
                </a:lnTo>
                <a:lnTo>
                  <a:pt x="183426" y="312559"/>
                </a:lnTo>
                <a:lnTo>
                  <a:pt x="181305" y="291477"/>
                </a:lnTo>
                <a:lnTo>
                  <a:pt x="181305" y="147078"/>
                </a:lnTo>
                <a:lnTo>
                  <a:pt x="251891" y="147078"/>
                </a:lnTo>
                <a:lnTo>
                  <a:pt x="251891" y="111239"/>
                </a:lnTo>
                <a:lnTo>
                  <a:pt x="181305" y="111239"/>
                </a:lnTo>
                <a:lnTo>
                  <a:pt x="181305" y="27813"/>
                </a:lnTo>
                <a:lnTo>
                  <a:pt x="144399" y="27813"/>
                </a:lnTo>
                <a:lnTo>
                  <a:pt x="139052" y="111239"/>
                </a:lnTo>
                <a:lnTo>
                  <a:pt x="98399" y="113919"/>
                </a:lnTo>
                <a:lnTo>
                  <a:pt x="98399" y="147078"/>
                </a:lnTo>
                <a:lnTo>
                  <a:pt x="136906" y="147078"/>
                </a:lnTo>
                <a:lnTo>
                  <a:pt x="136906" y="290410"/>
                </a:lnTo>
                <a:lnTo>
                  <a:pt x="140703" y="325907"/>
                </a:lnTo>
                <a:lnTo>
                  <a:pt x="153225" y="353441"/>
                </a:lnTo>
                <a:lnTo>
                  <a:pt x="176174" y="371259"/>
                </a:lnTo>
                <a:lnTo>
                  <a:pt x="211251" y="377583"/>
                </a:lnTo>
                <a:lnTo>
                  <a:pt x="224434" y="376732"/>
                </a:lnTo>
                <a:lnTo>
                  <a:pt x="237261" y="374370"/>
                </a:lnTo>
                <a:lnTo>
                  <a:pt x="249377" y="370814"/>
                </a:lnTo>
                <a:lnTo>
                  <a:pt x="260451" y="366344"/>
                </a:lnTo>
                <a:close/>
              </a:path>
              <a:path w="499109" h="377825">
                <a:moveTo>
                  <a:pt x="498919" y="226758"/>
                </a:moveTo>
                <a:lnTo>
                  <a:pt x="497814" y="218744"/>
                </a:lnTo>
                <a:lnTo>
                  <a:pt x="491959" y="176123"/>
                </a:lnTo>
                <a:lnTo>
                  <a:pt x="472922" y="140119"/>
                </a:lnTo>
                <a:lnTo>
                  <a:pt x="471652" y="137718"/>
                </a:lnTo>
                <a:lnTo>
                  <a:pt x="459346" y="128562"/>
                </a:lnTo>
                <a:lnTo>
                  <a:pt x="459346" y="218744"/>
                </a:lnTo>
                <a:lnTo>
                  <a:pt x="321906" y="218744"/>
                </a:lnTo>
                <a:lnTo>
                  <a:pt x="330581" y="185470"/>
                </a:lnTo>
                <a:lnTo>
                  <a:pt x="347167" y="160782"/>
                </a:lnTo>
                <a:lnTo>
                  <a:pt x="369582" y="145415"/>
                </a:lnTo>
                <a:lnTo>
                  <a:pt x="395706" y="140119"/>
                </a:lnTo>
                <a:lnTo>
                  <a:pt x="422351" y="145186"/>
                </a:lnTo>
                <a:lnTo>
                  <a:pt x="442366" y="160185"/>
                </a:lnTo>
                <a:lnTo>
                  <a:pt x="454964" y="184797"/>
                </a:lnTo>
                <a:lnTo>
                  <a:pt x="459346" y="218744"/>
                </a:lnTo>
                <a:lnTo>
                  <a:pt x="459346" y="128562"/>
                </a:lnTo>
                <a:lnTo>
                  <a:pt x="438912" y="113347"/>
                </a:lnTo>
                <a:lnTo>
                  <a:pt x="394639" y="104825"/>
                </a:lnTo>
                <a:lnTo>
                  <a:pt x="351370" y="114249"/>
                </a:lnTo>
                <a:lnTo>
                  <a:pt x="314083" y="141325"/>
                </a:lnTo>
                <a:lnTo>
                  <a:pt x="287921" y="184251"/>
                </a:lnTo>
                <a:lnTo>
                  <a:pt x="278053" y="241198"/>
                </a:lnTo>
                <a:lnTo>
                  <a:pt x="284276" y="288455"/>
                </a:lnTo>
                <a:lnTo>
                  <a:pt x="301701" y="326402"/>
                </a:lnTo>
                <a:lnTo>
                  <a:pt x="328409" y="354368"/>
                </a:lnTo>
                <a:lnTo>
                  <a:pt x="362521" y="371665"/>
                </a:lnTo>
                <a:lnTo>
                  <a:pt x="402120" y="377583"/>
                </a:lnTo>
                <a:lnTo>
                  <a:pt x="427532" y="375653"/>
                </a:lnTo>
                <a:lnTo>
                  <a:pt x="450189" y="370230"/>
                </a:lnTo>
                <a:lnTo>
                  <a:pt x="470331" y="361784"/>
                </a:lnTo>
                <a:lnTo>
                  <a:pt x="488226" y="350837"/>
                </a:lnTo>
                <a:lnTo>
                  <a:pt x="483247" y="341744"/>
                </a:lnTo>
                <a:lnTo>
                  <a:pt x="472719" y="322491"/>
                </a:lnTo>
                <a:lnTo>
                  <a:pt x="458381" y="330695"/>
                </a:lnTo>
                <a:lnTo>
                  <a:pt x="442696" y="336740"/>
                </a:lnTo>
                <a:lnTo>
                  <a:pt x="425716" y="340474"/>
                </a:lnTo>
                <a:lnTo>
                  <a:pt x="407466" y="341744"/>
                </a:lnTo>
                <a:lnTo>
                  <a:pt x="373875" y="335394"/>
                </a:lnTo>
                <a:lnTo>
                  <a:pt x="347637" y="317411"/>
                </a:lnTo>
                <a:lnTo>
                  <a:pt x="329933" y="289407"/>
                </a:lnTo>
                <a:lnTo>
                  <a:pt x="321906" y="252971"/>
                </a:lnTo>
                <a:lnTo>
                  <a:pt x="496785" y="252971"/>
                </a:lnTo>
                <a:lnTo>
                  <a:pt x="497801" y="246621"/>
                </a:lnTo>
                <a:lnTo>
                  <a:pt x="498449" y="240271"/>
                </a:lnTo>
                <a:lnTo>
                  <a:pt x="498817" y="233718"/>
                </a:lnTo>
                <a:lnTo>
                  <a:pt x="498919" y="22675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150350" y="282549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0"/>
                </a:moveTo>
                <a:lnTo>
                  <a:pt x="0" y="718296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284181" y="7553647"/>
            <a:ext cx="15658465" cy="0"/>
          </a:xfrm>
          <a:custGeom>
            <a:avLst/>
            <a:gdLst/>
            <a:ahLst/>
            <a:cxnLst/>
            <a:rect l="l" t="t" r="r" b="b"/>
            <a:pathLst>
              <a:path w="15658465" h="0">
                <a:moveTo>
                  <a:pt x="0" y="0"/>
                </a:moveTo>
                <a:lnTo>
                  <a:pt x="15658249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16031650" y="238478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718296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239570" y="150347"/>
            <a:ext cx="15658465" cy="0"/>
          </a:xfrm>
          <a:custGeom>
            <a:avLst/>
            <a:gdLst/>
            <a:ahLst/>
            <a:cxnLst/>
            <a:rect l="l" t="t" r="r" b="b"/>
            <a:pathLst>
              <a:path w="15658465" h="0">
                <a:moveTo>
                  <a:pt x="15658249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150350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0" y="0"/>
                </a:moveTo>
                <a:lnTo>
                  <a:pt x="0" y="44069"/>
                </a:lnTo>
                <a:lnTo>
                  <a:pt x="44615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15987035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0" y="44069"/>
                </a:moveTo>
                <a:lnTo>
                  <a:pt x="44615" y="44069"/>
                </a:lnTo>
                <a:lnTo>
                  <a:pt x="44615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15987035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44615" y="44069"/>
                </a:moveTo>
                <a:lnTo>
                  <a:pt x="44615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50350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44615" y="0"/>
                </a:moveTo>
                <a:lnTo>
                  <a:pt x="0" y="0"/>
                </a:lnTo>
                <a:lnTo>
                  <a:pt x="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zfalz_A5_6-seitig_PDF-Vorlage.indd</dc:title>
  <dcterms:created xsi:type="dcterms:W3CDTF">2020-10-02T08:00:58Z</dcterms:created>
  <dcterms:modified xsi:type="dcterms:W3CDTF">2020-10-02T08:00:58Z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2020-10-02T00:00:00Z</vt:filetime>
  </property>
</Properties>
</file>