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10839450"/>
  <p:notesSz cx="152654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3360229"/>
            <a:ext cx="12975590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6070092"/>
            <a:ext cx="1068578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2493073"/>
            <a:ext cx="6640449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107919" cy="10679430"/>
          </a:xfrm>
          <a:custGeom>
            <a:avLst/>
            <a:gdLst/>
            <a:ahLst/>
            <a:cxnLst/>
            <a:rect l="l" t="t" r="r" b="b"/>
            <a:pathLst>
              <a:path w="15107919" h="10679430">
                <a:moveTo>
                  <a:pt x="0" y="10679303"/>
                </a:moveTo>
                <a:lnTo>
                  <a:pt x="15107297" y="10679303"/>
                </a:lnTo>
                <a:lnTo>
                  <a:pt x="15107297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433578"/>
            <a:ext cx="1373886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2493073"/>
            <a:ext cx="1373886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10080689"/>
            <a:ext cx="488492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10080689"/>
            <a:ext cx="3511042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9.png"/><Relationship Id="rId17" Type="http://schemas.openxmlformats.org/officeDocument/2006/relationships/image" Target="../media/image18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png"/><Relationship Id="rId27" Type="http://schemas.openxmlformats.org/officeDocument/2006/relationships/image" Target="../media/image31.png"/><Relationship Id="rId28" Type="http://schemas.openxmlformats.org/officeDocument/2006/relationships/image" Target="../media/image30.png"/><Relationship Id="rId29" Type="http://schemas.openxmlformats.org/officeDocument/2006/relationships/image" Target="../media/image3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11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1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01700" y="711593"/>
            <a:ext cx="234950" cy="223520"/>
          </a:xfrm>
          <a:custGeom>
            <a:avLst/>
            <a:gdLst/>
            <a:ahLst/>
            <a:cxnLst/>
            <a:rect l="l" t="t" r="r" b="b"/>
            <a:pathLst>
              <a:path w="234950" h="223519">
                <a:moveTo>
                  <a:pt x="153771" y="199009"/>
                </a:moveTo>
                <a:lnTo>
                  <a:pt x="35382" y="199009"/>
                </a:lnTo>
                <a:lnTo>
                  <a:pt x="152755" y="17005"/>
                </a:lnTo>
                <a:lnTo>
                  <a:pt x="152755" y="0"/>
                </a:lnTo>
                <a:lnTo>
                  <a:pt x="10541" y="0"/>
                </a:lnTo>
                <a:lnTo>
                  <a:pt x="10541" y="24142"/>
                </a:lnTo>
                <a:lnTo>
                  <a:pt x="117030" y="24142"/>
                </a:lnTo>
                <a:lnTo>
                  <a:pt x="0" y="206159"/>
                </a:lnTo>
                <a:lnTo>
                  <a:pt x="0" y="223164"/>
                </a:lnTo>
                <a:lnTo>
                  <a:pt x="153771" y="223164"/>
                </a:lnTo>
                <a:lnTo>
                  <a:pt x="153771" y="199009"/>
                </a:lnTo>
                <a:close/>
              </a:path>
              <a:path w="234950" h="223519">
                <a:moveTo>
                  <a:pt x="234835" y="126885"/>
                </a:moveTo>
                <a:lnTo>
                  <a:pt x="156591" y="126885"/>
                </a:lnTo>
                <a:lnTo>
                  <a:pt x="156591" y="148666"/>
                </a:lnTo>
                <a:lnTo>
                  <a:pt x="234835" y="148666"/>
                </a:lnTo>
                <a:lnTo>
                  <a:pt x="234835" y="1268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82305" y="711555"/>
            <a:ext cx="268897" cy="2272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198830" y="692530"/>
            <a:ext cx="196850" cy="246379"/>
            <a:chOff x="1198830" y="692530"/>
            <a:chExt cx="196850" cy="246379"/>
          </a:xfrm>
        </p:grpSpPr>
        <p:sp>
          <p:nvSpPr>
            <p:cNvPr id="15" name="object 15"/>
            <p:cNvSpPr/>
            <p:nvPr/>
          </p:nvSpPr>
          <p:spPr>
            <a:xfrm>
              <a:off x="1198830" y="692530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36" y="0"/>
                  </a:moveTo>
                  <a:lnTo>
                    <a:pt x="0" y="0"/>
                  </a:lnTo>
                  <a:lnTo>
                    <a:pt x="0" y="208885"/>
                  </a:lnTo>
                  <a:lnTo>
                    <a:pt x="1658" y="224778"/>
                  </a:lnTo>
                  <a:lnTo>
                    <a:pt x="6889" y="236526"/>
                  </a:lnTo>
                  <a:lnTo>
                    <a:pt x="16074" y="243809"/>
                  </a:lnTo>
                  <a:lnTo>
                    <a:pt x="29597" y="246307"/>
                  </a:lnTo>
                  <a:lnTo>
                    <a:pt x="36741" y="246307"/>
                  </a:lnTo>
                  <a:lnTo>
                    <a:pt x="41844" y="245286"/>
                  </a:lnTo>
                  <a:lnTo>
                    <a:pt x="45927" y="243245"/>
                  </a:lnTo>
                  <a:lnTo>
                    <a:pt x="42185" y="222153"/>
                  </a:lnTo>
                  <a:lnTo>
                    <a:pt x="39463" y="222833"/>
                  </a:lnTo>
                  <a:lnTo>
                    <a:pt x="31979" y="222833"/>
                  </a:lnTo>
                  <a:lnTo>
                    <a:pt x="28236" y="219771"/>
                  </a:lnTo>
                  <a:lnTo>
                    <a:pt x="282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270137" y="769416"/>
              <a:ext cx="125535" cy="1653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488514" y="698654"/>
            <a:ext cx="1009650" cy="312420"/>
            <a:chOff x="1488514" y="698654"/>
            <a:chExt cx="1009650" cy="312420"/>
          </a:xfrm>
        </p:grpSpPr>
        <p:sp>
          <p:nvSpPr>
            <p:cNvPr id="18" name="object 18"/>
            <p:cNvSpPr/>
            <p:nvPr/>
          </p:nvSpPr>
          <p:spPr>
            <a:xfrm>
              <a:off x="1488514" y="713623"/>
              <a:ext cx="139143" cy="2252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62562" y="838478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46" y="0"/>
                  </a:moveTo>
                  <a:lnTo>
                    <a:pt x="0" y="0"/>
                  </a:lnTo>
                  <a:lnTo>
                    <a:pt x="0" y="21773"/>
                  </a:lnTo>
                  <a:lnTo>
                    <a:pt x="78246" y="21773"/>
                  </a:lnTo>
                  <a:lnTo>
                    <a:pt x="782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62446" y="765334"/>
              <a:ext cx="122133" cy="1735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10230" y="765334"/>
              <a:ext cx="140504" cy="173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84074" y="6986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59" y="70762"/>
                  </a:moveTo>
                  <a:lnTo>
                    <a:pt x="4422" y="70762"/>
                  </a:lnTo>
                  <a:lnTo>
                    <a:pt x="4422" y="236101"/>
                  </a:lnTo>
                  <a:lnTo>
                    <a:pt x="32659" y="236101"/>
                  </a:lnTo>
                  <a:lnTo>
                    <a:pt x="32659" y="70762"/>
                  </a:lnTo>
                  <a:close/>
                </a:path>
                <a:path w="37464" h="236219">
                  <a:moveTo>
                    <a:pt x="18711" y="0"/>
                  </a:moveTo>
                  <a:lnTo>
                    <a:pt x="11194" y="1339"/>
                  </a:lnTo>
                  <a:lnTo>
                    <a:pt x="5273" y="5103"/>
                  </a:lnTo>
                  <a:lnTo>
                    <a:pt x="1392" y="10907"/>
                  </a:lnTo>
                  <a:lnTo>
                    <a:pt x="0" y="18370"/>
                  </a:lnTo>
                  <a:lnTo>
                    <a:pt x="1392" y="25977"/>
                  </a:lnTo>
                  <a:lnTo>
                    <a:pt x="5273" y="31766"/>
                  </a:lnTo>
                  <a:lnTo>
                    <a:pt x="11194" y="35450"/>
                  </a:lnTo>
                  <a:lnTo>
                    <a:pt x="18711" y="36741"/>
                  </a:lnTo>
                  <a:lnTo>
                    <a:pt x="26227" y="35450"/>
                  </a:lnTo>
                  <a:lnTo>
                    <a:pt x="32149" y="31766"/>
                  </a:lnTo>
                  <a:lnTo>
                    <a:pt x="36029" y="25977"/>
                  </a:lnTo>
                  <a:lnTo>
                    <a:pt x="37422" y="18370"/>
                  </a:lnTo>
                  <a:lnTo>
                    <a:pt x="36029" y="10907"/>
                  </a:lnTo>
                  <a:lnTo>
                    <a:pt x="32149" y="5103"/>
                  </a:lnTo>
                  <a:lnTo>
                    <a:pt x="26227" y="1339"/>
                  </a:lnTo>
                  <a:lnTo>
                    <a:pt x="1871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48373" y="716345"/>
              <a:ext cx="103081" cy="22249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276732" y="6986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59" y="70762"/>
                  </a:moveTo>
                  <a:lnTo>
                    <a:pt x="4422" y="70762"/>
                  </a:lnTo>
                  <a:lnTo>
                    <a:pt x="4422" y="236101"/>
                  </a:lnTo>
                  <a:lnTo>
                    <a:pt x="32659" y="236101"/>
                  </a:lnTo>
                  <a:lnTo>
                    <a:pt x="32659" y="70762"/>
                  </a:lnTo>
                  <a:close/>
                </a:path>
                <a:path w="37464" h="236219">
                  <a:moveTo>
                    <a:pt x="18711" y="0"/>
                  </a:moveTo>
                  <a:lnTo>
                    <a:pt x="11194" y="1339"/>
                  </a:lnTo>
                  <a:lnTo>
                    <a:pt x="5273" y="5103"/>
                  </a:lnTo>
                  <a:lnTo>
                    <a:pt x="1392" y="10907"/>
                  </a:lnTo>
                  <a:lnTo>
                    <a:pt x="0" y="18370"/>
                  </a:lnTo>
                  <a:lnTo>
                    <a:pt x="1392" y="25977"/>
                  </a:lnTo>
                  <a:lnTo>
                    <a:pt x="5273" y="31766"/>
                  </a:lnTo>
                  <a:lnTo>
                    <a:pt x="11194" y="35450"/>
                  </a:lnTo>
                  <a:lnTo>
                    <a:pt x="18711" y="36741"/>
                  </a:lnTo>
                  <a:lnTo>
                    <a:pt x="26227" y="35450"/>
                  </a:lnTo>
                  <a:lnTo>
                    <a:pt x="32149" y="31766"/>
                  </a:lnTo>
                  <a:lnTo>
                    <a:pt x="36029" y="25977"/>
                  </a:lnTo>
                  <a:lnTo>
                    <a:pt x="37422" y="18370"/>
                  </a:lnTo>
                  <a:lnTo>
                    <a:pt x="36029" y="10907"/>
                  </a:lnTo>
                  <a:lnTo>
                    <a:pt x="32149" y="5103"/>
                  </a:lnTo>
                  <a:lnTo>
                    <a:pt x="26227" y="1339"/>
                  </a:lnTo>
                  <a:lnTo>
                    <a:pt x="1871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46031" y="765334"/>
              <a:ext cx="152071" cy="2456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613271" y="1106218"/>
            <a:ext cx="1365250" cy="225425"/>
            <a:chOff x="613271" y="1106218"/>
            <a:chExt cx="1365250" cy="225425"/>
          </a:xfrm>
        </p:grpSpPr>
        <p:sp>
          <p:nvSpPr>
            <p:cNvPr id="27" name="object 27"/>
            <p:cNvSpPr/>
            <p:nvPr/>
          </p:nvSpPr>
          <p:spPr>
            <a:xfrm>
              <a:off x="613271" y="1110301"/>
              <a:ext cx="289071" cy="21704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930001" y="1106218"/>
              <a:ext cx="139143" cy="22521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88706" y="1162012"/>
              <a:ext cx="142545" cy="1653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54385" y="1106218"/>
              <a:ext cx="141184" cy="22113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23841" y="1106218"/>
              <a:ext cx="139143" cy="22521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85268" y="1110301"/>
              <a:ext cx="139823" cy="21704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49314" y="1157929"/>
              <a:ext cx="228617" cy="169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2026920" y="1157929"/>
            <a:ext cx="319405" cy="227329"/>
            <a:chOff x="2026920" y="1157929"/>
            <a:chExt cx="319405" cy="227329"/>
          </a:xfrm>
        </p:grpSpPr>
        <p:sp>
          <p:nvSpPr>
            <p:cNvPr id="35" name="object 35"/>
            <p:cNvSpPr/>
            <p:nvPr/>
          </p:nvSpPr>
          <p:spPr>
            <a:xfrm>
              <a:off x="2026920" y="1157929"/>
              <a:ext cx="228616" cy="169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94048" y="1288227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896" y="0"/>
                  </a:moveTo>
                  <a:lnTo>
                    <a:pt x="19917" y="1360"/>
                  </a:lnTo>
                  <a:lnTo>
                    <a:pt x="13310" y="5273"/>
                  </a:lnTo>
                  <a:lnTo>
                    <a:pt x="8808" y="11481"/>
                  </a:lnTo>
                  <a:lnTo>
                    <a:pt x="7144" y="19731"/>
                  </a:lnTo>
                  <a:lnTo>
                    <a:pt x="8749" y="28268"/>
                  </a:lnTo>
                  <a:lnTo>
                    <a:pt x="13097" y="34445"/>
                  </a:lnTo>
                  <a:lnTo>
                    <a:pt x="19487" y="38198"/>
                  </a:lnTo>
                  <a:lnTo>
                    <a:pt x="27216" y="39463"/>
                  </a:lnTo>
                  <a:lnTo>
                    <a:pt x="29597" y="39463"/>
                  </a:lnTo>
                  <a:lnTo>
                    <a:pt x="30958" y="39123"/>
                  </a:lnTo>
                  <a:lnTo>
                    <a:pt x="28848" y="52019"/>
                  </a:lnTo>
                  <a:lnTo>
                    <a:pt x="22751" y="63448"/>
                  </a:lnTo>
                  <a:lnTo>
                    <a:pt x="13018" y="73090"/>
                  </a:lnTo>
                  <a:lnTo>
                    <a:pt x="0" y="80628"/>
                  </a:lnTo>
                  <a:lnTo>
                    <a:pt x="6804" y="96958"/>
                  </a:lnTo>
                  <a:lnTo>
                    <a:pt x="25589" y="86395"/>
                  </a:lnTo>
                  <a:lnTo>
                    <a:pt x="39718" y="71910"/>
                  </a:lnTo>
                  <a:lnTo>
                    <a:pt x="48617" y="54044"/>
                  </a:lnTo>
                  <a:lnTo>
                    <a:pt x="51710" y="33340"/>
                  </a:lnTo>
                  <a:lnTo>
                    <a:pt x="50095" y="19375"/>
                  </a:lnTo>
                  <a:lnTo>
                    <a:pt x="45417" y="8887"/>
                  </a:lnTo>
                  <a:lnTo>
                    <a:pt x="37932" y="2291"/>
                  </a:lnTo>
                  <a:lnTo>
                    <a:pt x="278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432171" y="1104177"/>
            <a:ext cx="338455" cy="227329"/>
            <a:chOff x="2432171" y="1104177"/>
            <a:chExt cx="338455" cy="227329"/>
          </a:xfrm>
        </p:grpSpPr>
        <p:sp>
          <p:nvSpPr>
            <p:cNvPr id="38" name="object 38"/>
            <p:cNvSpPr/>
            <p:nvPr/>
          </p:nvSpPr>
          <p:spPr>
            <a:xfrm>
              <a:off x="2432171" y="1104177"/>
              <a:ext cx="183029" cy="22317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638879" y="1162012"/>
              <a:ext cx="131658" cy="16942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2820480" y="1081723"/>
            <a:ext cx="495300" cy="250190"/>
            <a:chOff x="2820480" y="1081723"/>
            <a:chExt cx="495300" cy="250190"/>
          </a:xfrm>
        </p:grpSpPr>
        <p:sp>
          <p:nvSpPr>
            <p:cNvPr id="41" name="object 41"/>
            <p:cNvSpPr/>
            <p:nvPr/>
          </p:nvSpPr>
          <p:spPr>
            <a:xfrm>
              <a:off x="2820480" y="1081723"/>
              <a:ext cx="158534" cy="24970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004530" y="1157929"/>
              <a:ext cx="140504" cy="17350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183035" y="1157929"/>
              <a:ext cx="132679" cy="16942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437341" y="1581635"/>
            <a:ext cx="241935" cy="140970"/>
            <a:chOff x="1437341" y="1581635"/>
            <a:chExt cx="241935" cy="140970"/>
          </a:xfrm>
        </p:grpSpPr>
        <p:sp>
          <p:nvSpPr>
            <p:cNvPr id="45" name="object 45"/>
            <p:cNvSpPr/>
            <p:nvPr/>
          </p:nvSpPr>
          <p:spPr>
            <a:xfrm>
              <a:off x="1437341" y="1589202"/>
              <a:ext cx="94394" cy="13063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554419" y="1581635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17" y="41422"/>
                  </a:moveTo>
                  <a:lnTo>
                    <a:pt x="2588" y="41422"/>
                  </a:lnTo>
                  <a:lnTo>
                    <a:pt x="2588" y="138206"/>
                  </a:lnTo>
                  <a:lnTo>
                    <a:pt x="19117" y="138206"/>
                  </a:lnTo>
                  <a:lnTo>
                    <a:pt x="19117" y="41422"/>
                  </a:lnTo>
                  <a:close/>
                </a:path>
                <a:path w="22225" h="138430">
                  <a:moveTo>
                    <a:pt x="17325" y="0"/>
                  </a:moveTo>
                  <a:lnTo>
                    <a:pt x="4580" y="0"/>
                  </a:lnTo>
                  <a:lnTo>
                    <a:pt x="0" y="4381"/>
                  </a:lnTo>
                  <a:lnTo>
                    <a:pt x="0" y="17325"/>
                  </a:lnTo>
                  <a:lnTo>
                    <a:pt x="4580" y="21507"/>
                  </a:lnTo>
                  <a:lnTo>
                    <a:pt x="17325" y="21507"/>
                  </a:lnTo>
                  <a:lnTo>
                    <a:pt x="21905" y="17325"/>
                  </a:lnTo>
                  <a:lnTo>
                    <a:pt x="21905" y="4381"/>
                  </a:lnTo>
                  <a:lnTo>
                    <a:pt x="173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597036" y="1620667"/>
              <a:ext cx="82246" cy="10156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1744403" y="1581635"/>
            <a:ext cx="469900" cy="140970"/>
            <a:chOff x="1744403" y="1581635"/>
            <a:chExt cx="469900" cy="140970"/>
          </a:xfrm>
        </p:grpSpPr>
        <p:sp>
          <p:nvSpPr>
            <p:cNvPr id="49" name="object 49"/>
            <p:cNvSpPr/>
            <p:nvPr/>
          </p:nvSpPr>
          <p:spPr>
            <a:xfrm>
              <a:off x="1744403" y="1581635"/>
              <a:ext cx="113114" cy="13830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884681" y="1620667"/>
              <a:ext cx="77666" cy="9917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988614" y="1581635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17" y="41422"/>
                  </a:moveTo>
                  <a:lnTo>
                    <a:pt x="2588" y="41422"/>
                  </a:lnTo>
                  <a:lnTo>
                    <a:pt x="2588" y="138206"/>
                  </a:lnTo>
                  <a:lnTo>
                    <a:pt x="19117" y="138206"/>
                  </a:lnTo>
                  <a:lnTo>
                    <a:pt x="19117" y="41422"/>
                  </a:lnTo>
                  <a:close/>
                </a:path>
                <a:path w="22225" h="138430">
                  <a:moveTo>
                    <a:pt x="17325" y="0"/>
                  </a:moveTo>
                  <a:lnTo>
                    <a:pt x="4580" y="0"/>
                  </a:lnTo>
                  <a:lnTo>
                    <a:pt x="0" y="4381"/>
                  </a:lnTo>
                  <a:lnTo>
                    <a:pt x="0" y="17325"/>
                  </a:lnTo>
                  <a:lnTo>
                    <a:pt x="4580" y="21507"/>
                  </a:lnTo>
                  <a:lnTo>
                    <a:pt x="17325" y="21507"/>
                  </a:lnTo>
                  <a:lnTo>
                    <a:pt x="21905" y="17325"/>
                  </a:lnTo>
                  <a:lnTo>
                    <a:pt x="21905" y="4381"/>
                  </a:lnTo>
                  <a:lnTo>
                    <a:pt x="173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031231" y="1620667"/>
              <a:ext cx="82246" cy="101563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136420" y="1620667"/>
              <a:ext cx="77666" cy="9917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4" name="object 54"/>
          <p:cNvGrpSpPr/>
          <p:nvPr/>
        </p:nvGrpSpPr>
        <p:grpSpPr>
          <a:xfrm>
            <a:off x="584802" y="1575660"/>
            <a:ext cx="2310765" cy="400050"/>
            <a:chOff x="584802" y="1575660"/>
            <a:chExt cx="2310765" cy="400050"/>
          </a:xfrm>
        </p:grpSpPr>
        <p:sp>
          <p:nvSpPr>
            <p:cNvPr id="55" name="object 55"/>
            <p:cNvSpPr/>
            <p:nvPr/>
          </p:nvSpPr>
          <p:spPr>
            <a:xfrm>
              <a:off x="2278211" y="1578050"/>
              <a:ext cx="84835" cy="14418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392142" y="1583029"/>
              <a:ext cx="77069" cy="139202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499142" y="1575660"/>
              <a:ext cx="206513" cy="14657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728597" y="1620667"/>
              <a:ext cx="77666" cy="9917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584802" y="1580639"/>
              <a:ext cx="2310160" cy="394474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/>
          <p:cNvGrpSpPr/>
          <p:nvPr/>
        </p:nvGrpSpPr>
        <p:grpSpPr>
          <a:xfrm>
            <a:off x="11815676" y="1420495"/>
            <a:ext cx="702310" cy="329565"/>
            <a:chOff x="11815676" y="1420495"/>
            <a:chExt cx="702310" cy="329565"/>
          </a:xfrm>
        </p:grpSpPr>
        <p:sp>
          <p:nvSpPr>
            <p:cNvPr id="61" name="object 61"/>
            <p:cNvSpPr/>
            <p:nvPr/>
          </p:nvSpPr>
          <p:spPr>
            <a:xfrm>
              <a:off x="11815674" y="1420507"/>
              <a:ext cx="493395" cy="329565"/>
            </a:xfrm>
            <a:custGeom>
              <a:avLst/>
              <a:gdLst/>
              <a:ahLst/>
              <a:cxnLst/>
              <a:rect l="l" t="t" r="r" b="b"/>
              <a:pathLst>
                <a:path w="493395" h="329564">
                  <a:moveTo>
                    <a:pt x="224345" y="17487"/>
                  </a:moveTo>
                  <a:lnTo>
                    <a:pt x="0" y="17487"/>
                  </a:lnTo>
                  <a:lnTo>
                    <a:pt x="0" y="50507"/>
                  </a:lnTo>
                  <a:lnTo>
                    <a:pt x="92354" y="50507"/>
                  </a:lnTo>
                  <a:lnTo>
                    <a:pt x="92354" y="323557"/>
                  </a:lnTo>
                  <a:lnTo>
                    <a:pt x="131533" y="323557"/>
                  </a:lnTo>
                  <a:lnTo>
                    <a:pt x="131533" y="50507"/>
                  </a:lnTo>
                  <a:lnTo>
                    <a:pt x="224345" y="50507"/>
                  </a:lnTo>
                  <a:lnTo>
                    <a:pt x="224345" y="17487"/>
                  </a:lnTo>
                  <a:close/>
                </a:path>
                <a:path w="493395" h="329564">
                  <a:moveTo>
                    <a:pt x="310311" y="97015"/>
                  </a:moveTo>
                  <a:lnTo>
                    <a:pt x="271589" y="97015"/>
                  </a:lnTo>
                  <a:lnTo>
                    <a:pt x="271589" y="323684"/>
                  </a:lnTo>
                  <a:lnTo>
                    <a:pt x="310311" y="323684"/>
                  </a:lnTo>
                  <a:lnTo>
                    <a:pt x="310311" y="97015"/>
                  </a:lnTo>
                  <a:close/>
                </a:path>
                <a:path w="493395" h="329564">
                  <a:moveTo>
                    <a:pt x="316839" y="25184"/>
                  </a:moveTo>
                  <a:lnTo>
                    <a:pt x="314921" y="14947"/>
                  </a:lnTo>
                  <a:lnTo>
                    <a:pt x="309613" y="6985"/>
                  </a:lnTo>
                  <a:lnTo>
                    <a:pt x="301485" y="1828"/>
                  </a:lnTo>
                  <a:lnTo>
                    <a:pt x="291185" y="0"/>
                  </a:lnTo>
                  <a:lnTo>
                    <a:pt x="280873" y="1828"/>
                  </a:lnTo>
                  <a:lnTo>
                    <a:pt x="272757" y="6985"/>
                  </a:lnTo>
                  <a:lnTo>
                    <a:pt x="267436" y="14947"/>
                  </a:lnTo>
                  <a:lnTo>
                    <a:pt x="265531" y="25184"/>
                  </a:lnTo>
                  <a:lnTo>
                    <a:pt x="267436" y="35610"/>
                  </a:lnTo>
                  <a:lnTo>
                    <a:pt x="272757" y="43548"/>
                  </a:lnTo>
                  <a:lnTo>
                    <a:pt x="280873" y="48602"/>
                  </a:lnTo>
                  <a:lnTo>
                    <a:pt x="291185" y="50368"/>
                  </a:lnTo>
                  <a:lnTo>
                    <a:pt x="301485" y="48602"/>
                  </a:lnTo>
                  <a:lnTo>
                    <a:pt x="309613" y="43548"/>
                  </a:lnTo>
                  <a:lnTo>
                    <a:pt x="314921" y="35610"/>
                  </a:lnTo>
                  <a:lnTo>
                    <a:pt x="316839" y="25184"/>
                  </a:lnTo>
                  <a:close/>
                </a:path>
                <a:path w="493395" h="329564">
                  <a:moveTo>
                    <a:pt x="493331" y="319493"/>
                  </a:moveTo>
                  <a:lnTo>
                    <a:pt x="485406" y="291973"/>
                  </a:lnTo>
                  <a:lnTo>
                    <a:pt x="478561" y="294614"/>
                  </a:lnTo>
                  <a:lnTo>
                    <a:pt x="471995" y="296341"/>
                  </a:lnTo>
                  <a:lnTo>
                    <a:pt x="465594" y="297281"/>
                  </a:lnTo>
                  <a:lnTo>
                    <a:pt x="459282" y="297573"/>
                  </a:lnTo>
                  <a:lnTo>
                    <a:pt x="442988" y="294665"/>
                  </a:lnTo>
                  <a:lnTo>
                    <a:pt x="432168" y="286207"/>
                  </a:lnTo>
                  <a:lnTo>
                    <a:pt x="426161" y="272580"/>
                  </a:lnTo>
                  <a:lnTo>
                    <a:pt x="424307" y="254190"/>
                  </a:lnTo>
                  <a:lnTo>
                    <a:pt x="424307" y="128257"/>
                  </a:lnTo>
                  <a:lnTo>
                    <a:pt x="485863" y="128257"/>
                  </a:lnTo>
                  <a:lnTo>
                    <a:pt x="485863" y="97015"/>
                  </a:lnTo>
                  <a:lnTo>
                    <a:pt x="424307" y="97015"/>
                  </a:lnTo>
                  <a:lnTo>
                    <a:pt x="424307" y="24244"/>
                  </a:lnTo>
                  <a:lnTo>
                    <a:pt x="392112" y="24244"/>
                  </a:lnTo>
                  <a:lnTo>
                    <a:pt x="387451" y="97015"/>
                  </a:lnTo>
                  <a:lnTo>
                    <a:pt x="352005" y="99339"/>
                  </a:lnTo>
                  <a:lnTo>
                    <a:pt x="352005" y="128257"/>
                  </a:lnTo>
                  <a:lnTo>
                    <a:pt x="385584" y="128257"/>
                  </a:lnTo>
                  <a:lnTo>
                    <a:pt x="385584" y="253263"/>
                  </a:lnTo>
                  <a:lnTo>
                    <a:pt x="388899" y="284226"/>
                  </a:lnTo>
                  <a:lnTo>
                    <a:pt x="399808" y="308241"/>
                  </a:lnTo>
                  <a:lnTo>
                    <a:pt x="419823" y="323773"/>
                  </a:lnTo>
                  <a:lnTo>
                    <a:pt x="450418" y="329285"/>
                  </a:lnTo>
                  <a:lnTo>
                    <a:pt x="461911" y="328549"/>
                  </a:lnTo>
                  <a:lnTo>
                    <a:pt x="473100" y="326491"/>
                  </a:lnTo>
                  <a:lnTo>
                    <a:pt x="483679" y="323380"/>
                  </a:lnTo>
                  <a:lnTo>
                    <a:pt x="493331" y="3194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2325336" y="1511914"/>
              <a:ext cx="192632" cy="23787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12568576" y="1412100"/>
            <a:ext cx="969010" cy="337820"/>
            <a:chOff x="12568576" y="1412100"/>
            <a:chExt cx="969010" cy="337820"/>
          </a:xfrm>
        </p:grpSpPr>
        <p:sp>
          <p:nvSpPr>
            <p:cNvPr id="64" name="object 64"/>
            <p:cNvSpPr/>
            <p:nvPr/>
          </p:nvSpPr>
          <p:spPr>
            <a:xfrm>
              <a:off x="12568576" y="1412100"/>
              <a:ext cx="63500" cy="337820"/>
            </a:xfrm>
            <a:custGeom>
              <a:avLst/>
              <a:gdLst/>
              <a:ahLst/>
              <a:cxnLst/>
              <a:rect l="l" t="t" r="r" b="b"/>
              <a:pathLst>
                <a:path w="63500" h="337819">
                  <a:moveTo>
                    <a:pt x="38713" y="0"/>
                  </a:moveTo>
                  <a:lnTo>
                    <a:pt x="0" y="0"/>
                  </a:lnTo>
                  <a:lnTo>
                    <a:pt x="0" y="286383"/>
                  </a:lnTo>
                  <a:lnTo>
                    <a:pt x="2273" y="308174"/>
                  </a:lnTo>
                  <a:lnTo>
                    <a:pt x="9445" y="324280"/>
                  </a:lnTo>
                  <a:lnTo>
                    <a:pt x="22038" y="334264"/>
                  </a:lnTo>
                  <a:lnTo>
                    <a:pt x="40578" y="337689"/>
                  </a:lnTo>
                  <a:lnTo>
                    <a:pt x="50373" y="337689"/>
                  </a:lnTo>
                  <a:lnTo>
                    <a:pt x="57369" y="336290"/>
                  </a:lnTo>
                  <a:lnTo>
                    <a:pt x="62966" y="333492"/>
                  </a:lnTo>
                  <a:lnTo>
                    <a:pt x="57836" y="304573"/>
                  </a:lnTo>
                  <a:lnTo>
                    <a:pt x="54104" y="305506"/>
                  </a:lnTo>
                  <a:lnTo>
                    <a:pt x="43843" y="305506"/>
                  </a:lnTo>
                  <a:lnTo>
                    <a:pt x="38713" y="301309"/>
                  </a:lnTo>
                  <a:lnTo>
                    <a:pt x="3871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2662373" y="1511914"/>
              <a:ext cx="167445" cy="237875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2863541" y="1511914"/>
              <a:ext cx="192632" cy="23787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3100431" y="1420507"/>
              <a:ext cx="227965" cy="329565"/>
            </a:xfrm>
            <a:custGeom>
              <a:avLst/>
              <a:gdLst/>
              <a:ahLst/>
              <a:cxnLst/>
              <a:rect l="l" t="t" r="r" b="b"/>
              <a:pathLst>
                <a:path w="227965" h="329564">
                  <a:moveTo>
                    <a:pt x="44780" y="97015"/>
                  </a:moveTo>
                  <a:lnTo>
                    <a:pt x="6057" y="97015"/>
                  </a:lnTo>
                  <a:lnTo>
                    <a:pt x="6057" y="323684"/>
                  </a:lnTo>
                  <a:lnTo>
                    <a:pt x="44780" y="323684"/>
                  </a:lnTo>
                  <a:lnTo>
                    <a:pt x="44780" y="97015"/>
                  </a:lnTo>
                  <a:close/>
                </a:path>
                <a:path w="227965" h="329564">
                  <a:moveTo>
                    <a:pt x="51308" y="25184"/>
                  </a:moveTo>
                  <a:lnTo>
                    <a:pt x="49403" y="14947"/>
                  </a:lnTo>
                  <a:lnTo>
                    <a:pt x="44081" y="6985"/>
                  </a:lnTo>
                  <a:lnTo>
                    <a:pt x="35953" y="1828"/>
                  </a:lnTo>
                  <a:lnTo>
                    <a:pt x="25654" y="0"/>
                  </a:lnTo>
                  <a:lnTo>
                    <a:pt x="15354" y="1828"/>
                  </a:lnTo>
                  <a:lnTo>
                    <a:pt x="7226" y="6985"/>
                  </a:lnTo>
                  <a:lnTo>
                    <a:pt x="1905" y="14947"/>
                  </a:lnTo>
                  <a:lnTo>
                    <a:pt x="0" y="25184"/>
                  </a:lnTo>
                  <a:lnTo>
                    <a:pt x="1905" y="35610"/>
                  </a:lnTo>
                  <a:lnTo>
                    <a:pt x="7226" y="43548"/>
                  </a:lnTo>
                  <a:lnTo>
                    <a:pt x="15354" y="48602"/>
                  </a:lnTo>
                  <a:lnTo>
                    <a:pt x="25654" y="50368"/>
                  </a:lnTo>
                  <a:lnTo>
                    <a:pt x="35953" y="48602"/>
                  </a:lnTo>
                  <a:lnTo>
                    <a:pt x="44081" y="43548"/>
                  </a:lnTo>
                  <a:lnTo>
                    <a:pt x="49403" y="35610"/>
                  </a:lnTo>
                  <a:lnTo>
                    <a:pt x="51308" y="25184"/>
                  </a:lnTo>
                  <a:close/>
                </a:path>
                <a:path w="227965" h="329564">
                  <a:moveTo>
                    <a:pt x="227799" y="319493"/>
                  </a:moveTo>
                  <a:lnTo>
                    <a:pt x="219875" y="291973"/>
                  </a:lnTo>
                  <a:lnTo>
                    <a:pt x="213042" y="294614"/>
                  </a:lnTo>
                  <a:lnTo>
                    <a:pt x="206463" y="296341"/>
                  </a:lnTo>
                  <a:lnTo>
                    <a:pt x="200063" y="297281"/>
                  </a:lnTo>
                  <a:lnTo>
                    <a:pt x="193751" y="297573"/>
                  </a:lnTo>
                  <a:lnTo>
                    <a:pt x="177469" y="294665"/>
                  </a:lnTo>
                  <a:lnTo>
                    <a:pt x="166636" y="286207"/>
                  </a:lnTo>
                  <a:lnTo>
                    <a:pt x="160629" y="272580"/>
                  </a:lnTo>
                  <a:lnTo>
                    <a:pt x="158775" y="254190"/>
                  </a:lnTo>
                  <a:lnTo>
                    <a:pt x="158775" y="128257"/>
                  </a:lnTo>
                  <a:lnTo>
                    <a:pt x="220345" y="128257"/>
                  </a:lnTo>
                  <a:lnTo>
                    <a:pt x="220345" y="97015"/>
                  </a:lnTo>
                  <a:lnTo>
                    <a:pt x="158775" y="97015"/>
                  </a:lnTo>
                  <a:lnTo>
                    <a:pt x="158775" y="24244"/>
                  </a:lnTo>
                  <a:lnTo>
                    <a:pt x="126593" y="24244"/>
                  </a:lnTo>
                  <a:lnTo>
                    <a:pt x="121920" y="97015"/>
                  </a:lnTo>
                  <a:lnTo>
                    <a:pt x="86474" y="99339"/>
                  </a:lnTo>
                  <a:lnTo>
                    <a:pt x="86474" y="128257"/>
                  </a:lnTo>
                  <a:lnTo>
                    <a:pt x="120053" y="128257"/>
                  </a:lnTo>
                  <a:lnTo>
                    <a:pt x="120053" y="253263"/>
                  </a:lnTo>
                  <a:lnTo>
                    <a:pt x="123367" y="284226"/>
                  </a:lnTo>
                  <a:lnTo>
                    <a:pt x="134289" y="308241"/>
                  </a:lnTo>
                  <a:lnTo>
                    <a:pt x="154292" y="323773"/>
                  </a:lnTo>
                  <a:lnTo>
                    <a:pt x="184886" y="329285"/>
                  </a:lnTo>
                  <a:lnTo>
                    <a:pt x="196380" y="328549"/>
                  </a:lnTo>
                  <a:lnTo>
                    <a:pt x="207568" y="326491"/>
                  </a:lnTo>
                  <a:lnTo>
                    <a:pt x="218147" y="323380"/>
                  </a:lnTo>
                  <a:lnTo>
                    <a:pt x="227799" y="3194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3344563" y="1511914"/>
              <a:ext cx="192632" cy="237875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01700" y="711593"/>
            <a:ext cx="234950" cy="223520"/>
          </a:xfrm>
          <a:custGeom>
            <a:avLst/>
            <a:gdLst/>
            <a:ahLst/>
            <a:cxnLst/>
            <a:rect l="l" t="t" r="r" b="b"/>
            <a:pathLst>
              <a:path w="234950" h="223519">
                <a:moveTo>
                  <a:pt x="153771" y="199009"/>
                </a:moveTo>
                <a:lnTo>
                  <a:pt x="35382" y="199009"/>
                </a:lnTo>
                <a:lnTo>
                  <a:pt x="152755" y="17005"/>
                </a:lnTo>
                <a:lnTo>
                  <a:pt x="152755" y="0"/>
                </a:lnTo>
                <a:lnTo>
                  <a:pt x="10541" y="0"/>
                </a:lnTo>
                <a:lnTo>
                  <a:pt x="10541" y="24142"/>
                </a:lnTo>
                <a:lnTo>
                  <a:pt x="117030" y="24142"/>
                </a:lnTo>
                <a:lnTo>
                  <a:pt x="0" y="206159"/>
                </a:lnTo>
                <a:lnTo>
                  <a:pt x="0" y="223164"/>
                </a:lnTo>
                <a:lnTo>
                  <a:pt x="153771" y="223164"/>
                </a:lnTo>
                <a:lnTo>
                  <a:pt x="153771" y="199009"/>
                </a:lnTo>
                <a:close/>
              </a:path>
              <a:path w="234950" h="223519">
                <a:moveTo>
                  <a:pt x="234835" y="126885"/>
                </a:moveTo>
                <a:lnTo>
                  <a:pt x="156591" y="126885"/>
                </a:lnTo>
                <a:lnTo>
                  <a:pt x="156591" y="148666"/>
                </a:lnTo>
                <a:lnTo>
                  <a:pt x="234835" y="148666"/>
                </a:lnTo>
                <a:lnTo>
                  <a:pt x="234835" y="1268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82305" y="711555"/>
            <a:ext cx="268897" cy="2272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198830" y="692530"/>
            <a:ext cx="196850" cy="246379"/>
            <a:chOff x="1198830" y="692530"/>
            <a:chExt cx="196850" cy="246379"/>
          </a:xfrm>
        </p:grpSpPr>
        <p:sp>
          <p:nvSpPr>
            <p:cNvPr id="7" name="object 7"/>
            <p:cNvSpPr/>
            <p:nvPr/>
          </p:nvSpPr>
          <p:spPr>
            <a:xfrm>
              <a:off x="1198830" y="692530"/>
              <a:ext cx="46355" cy="246379"/>
            </a:xfrm>
            <a:custGeom>
              <a:avLst/>
              <a:gdLst/>
              <a:ahLst/>
              <a:cxnLst/>
              <a:rect l="l" t="t" r="r" b="b"/>
              <a:pathLst>
                <a:path w="46355" h="246380">
                  <a:moveTo>
                    <a:pt x="28236" y="0"/>
                  </a:moveTo>
                  <a:lnTo>
                    <a:pt x="0" y="0"/>
                  </a:lnTo>
                  <a:lnTo>
                    <a:pt x="0" y="208885"/>
                  </a:lnTo>
                  <a:lnTo>
                    <a:pt x="1658" y="224778"/>
                  </a:lnTo>
                  <a:lnTo>
                    <a:pt x="6889" y="236526"/>
                  </a:lnTo>
                  <a:lnTo>
                    <a:pt x="16074" y="243809"/>
                  </a:lnTo>
                  <a:lnTo>
                    <a:pt x="29597" y="246307"/>
                  </a:lnTo>
                  <a:lnTo>
                    <a:pt x="36741" y="246307"/>
                  </a:lnTo>
                  <a:lnTo>
                    <a:pt x="41844" y="245286"/>
                  </a:lnTo>
                  <a:lnTo>
                    <a:pt x="45927" y="243245"/>
                  </a:lnTo>
                  <a:lnTo>
                    <a:pt x="42185" y="222153"/>
                  </a:lnTo>
                  <a:lnTo>
                    <a:pt x="39463" y="222833"/>
                  </a:lnTo>
                  <a:lnTo>
                    <a:pt x="31979" y="222833"/>
                  </a:lnTo>
                  <a:lnTo>
                    <a:pt x="28236" y="219771"/>
                  </a:lnTo>
                  <a:lnTo>
                    <a:pt x="282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270137" y="769416"/>
              <a:ext cx="125535" cy="1653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488514" y="698654"/>
            <a:ext cx="1009650" cy="312420"/>
            <a:chOff x="1488514" y="698654"/>
            <a:chExt cx="1009650" cy="312420"/>
          </a:xfrm>
        </p:grpSpPr>
        <p:sp>
          <p:nvSpPr>
            <p:cNvPr id="10" name="object 10"/>
            <p:cNvSpPr/>
            <p:nvPr/>
          </p:nvSpPr>
          <p:spPr>
            <a:xfrm>
              <a:off x="1488514" y="713623"/>
              <a:ext cx="139143" cy="2252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62562" y="838478"/>
              <a:ext cx="78740" cy="22225"/>
            </a:xfrm>
            <a:custGeom>
              <a:avLst/>
              <a:gdLst/>
              <a:ahLst/>
              <a:cxnLst/>
              <a:rect l="l" t="t" r="r" b="b"/>
              <a:pathLst>
                <a:path w="78739" h="22225">
                  <a:moveTo>
                    <a:pt x="78246" y="0"/>
                  </a:moveTo>
                  <a:lnTo>
                    <a:pt x="0" y="0"/>
                  </a:lnTo>
                  <a:lnTo>
                    <a:pt x="0" y="21773"/>
                  </a:lnTo>
                  <a:lnTo>
                    <a:pt x="78246" y="21773"/>
                  </a:lnTo>
                  <a:lnTo>
                    <a:pt x="782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62446" y="765334"/>
              <a:ext cx="122133" cy="1735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10230" y="765334"/>
              <a:ext cx="140504" cy="173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84074" y="6986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59" y="70762"/>
                  </a:moveTo>
                  <a:lnTo>
                    <a:pt x="4422" y="70762"/>
                  </a:lnTo>
                  <a:lnTo>
                    <a:pt x="4422" y="236101"/>
                  </a:lnTo>
                  <a:lnTo>
                    <a:pt x="32659" y="236101"/>
                  </a:lnTo>
                  <a:lnTo>
                    <a:pt x="32659" y="70762"/>
                  </a:lnTo>
                  <a:close/>
                </a:path>
                <a:path w="37464" h="236219">
                  <a:moveTo>
                    <a:pt x="18711" y="0"/>
                  </a:moveTo>
                  <a:lnTo>
                    <a:pt x="11194" y="1339"/>
                  </a:lnTo>
                  <a:lnTo>
                    <a:pt x="5273" y="5103"/>
                  </a:lnTo>
                  <a:lnTo>
                    <a:pt x="1392" y="10907"/>
                  </a:lnTo>
                  <a:lnTo>
                    <a:pt x="0" y="18370"/>
                  </a:lnTo>
                  <a:lnTo>
                    <a:pt x="1392" y="25977"/>
                  </a:lnTo>
                  <a:lnTo>
                    <a:pt x="5273" y="31766"/>
                  </a:lnTo>
                  <a:lnTo>
                    <a:pt x="11194" y="35450"/>
                  </a:lnTo>
                  <a:lnTo>
                    <a:pt x="18711" y="36741"/>
                  </a:lnTo>
                  <a:lnTo>
                    <a:pt x="26227" y="35450"/>
                  </a:lnTo>
                  <a:lnTo>
                    <a:pt x="32149" y="31766"/>
                  </a:lnTo>
                  <a:lnTo>
                    <a:pt x="36029" y="25977"/>
                  </a:lnTo>
                  <a:lnTo>
                    <a:pt x="37422" y="18370"/>
                  </a:lnTo>
                  <a:lnTo>
                    <a:pt x="36029" y="10907"/>
                  </a:lnTo>
                  <a:lnTo>
                    <a:pt x="32149" y="5103"/>
                  </a:lnTo>
                  <a:lnTo>
                    <a:pt x="26227" y="1339"/>
                  </a:lnTo>
                  <a:lnTo>
                    <a:pt x="1871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48373" y="716345"/>
              <a:ext cx="103081" cy="22249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276732" y="698654"/>
              <a:ext cx="37465" cy="236220"/>
            </a:xfrm>
            <a:custGeom>
              <a:avLst/>
              <a:gdLst/>
              <a:ahLst/>
              <a:cxnLst/>
              <a:rect l="l" t="t" r="r" b="b"/>
              <a:pathLst>
                <a:path w="37464" h="236219">
                  <a:moveTo>
                    <a:pt x="32659" y="70762"/>
                  </a:moveTo>
                  <a:lnTo>
                    <a:pt x="4422" y="70762"/>
                  </a:lnTo>
                  <a:lnTo>
                    <a:pt x="4422" y="236101"/>
                  </a:lnTo>
                  <a:lnTo>
                    <a:pt x="32659" y="236101"/>
                  </a:lnTo>
                  <a:lnTo>
                    <a:pt x="32659" y="70762"/>
                  </a:lnTo>
                  <a:close/>
                </a:path>
                <a:path w="37464" h="236219">
                  <a:moveTo>
                    <a:pt x="18711" y="0"/>
                  </a:moveTo>
                  <a:lnTo>
                    <a:pt x="11194" y="1339"/>
                  </a:lnTo>
                  <a:lnTo>
                    <a:pt x="5273" y="5103"/>
                  </a:lnTo>
                  <a:lnTo>
                    <a:pt x="1392" y="10907"/>
                  </a:lnTo>
                  <a:lnTo>
                    <a:pt x="0" y="18370"/>
                  </a:lnTo>
                  <a:lnTo>
                    <a:pt x="1392" y="25977"/>
                  </a:lnTo>
                  <a:lnTo>
                    <a:pt x="5273" y="31766"/>
                  </a:lnTo>
                  <a:lnTo>
                    <a:pt x="11194" y="35450"/>
                  </a:lnTo>
                  <a:lnTo>
                    <a:pt x="18711" y="36741"/>
                  </a:lnTo>
                  <a:lnTo>
                    <a:pt x="26227" y="35450"/>
                  </a:lnTo>
                  <a:lnTo>
                    <a:pt x="32149" y="31766"/>
                  </a:lnTo>
                  <a:lnTo>
                    <a:pt x="36029" y="25977"/>
                  </a:lnTo>
                  <a:lnTo>
                    <a:pt x="37422" y="18370"/>
                  </a:lnTo>
                  <a:lnTo>
                    <a:pt x="36029" y="10907"/>
                  </a:lnTo>
                  <a:lnTo>
                    <a:pt x="32149" y="5103"/>
                  </a:lnTo>
                  <a:lnTo>
                    <a:pt x="26227" y="1339"/>
                  </a:lnTo>
                  <a:lnTo>
                    <a:pt x="1871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46031" y="765334"/>
              <a:ext cx="152071" cy="2456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613271" y="1106218"/>
            <a:ext cx="1365250" cy="225425"/>
            <a:chOff x="613271" y="1106218"/>
            <a:chExt cx="1365250" cy="225425"/>
          </a:xfrm>
        </p:grpSpPr>
        <p:sp>
          <p:nvSpPr>
            <p:cNvPr id="19" name="object 19"/>
            <p:cNvSpPr/>
            <p:nvPr/>
          </p:nvSpPr>
          <p:spPr>
            <a:xfrm>
              <a:off x="613271" y="1110301"/>
              <a:ext cx="289071" cy="21704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30001" y="1106218"/>
              <a:ext cx="139143" cy="22521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88706" y="1162012"/>
              <a:ext cx="142545" cy="16533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54385" y="1106218"/>
              <a:ext cx="141184" cy="22113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23841" y="1106218"/>
              <a:ext cx="139143" cy="22521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85268" y="1110301"/>
              <a:ext cx="139823" cy="21704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49314" y="1157929"/>
              <a:ext cx="228617" cy="169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2026920" y="1157929"/>
            <a:ext cx="319405" cy="227329"/>
            <a:chOff x="2026920" y="1157929"/>
            <a:chExt cx="319405" cy="227329"/>
          </a:xfrm>
        </p:grpSpPr>
        <p:sp>
          <p:nvSpPr>
            <p:cNvPr id="27" name="object 27"/>
            <p:cNvSpPr/>
            <p:nvPr/>
          </p:nvSpPr>
          <p:spPr>
            <a:xfrm>
              <a:off x="2026920" y="1157929"/>
              <a:ext cx="228616" cy="16942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294048" y="1288227"/>
              <a:ext cx="52069" cy="97155"/>
            </a:xfrm>
            <a:custGeom>
              <a:avLst/>
              <a:gdLst/>
              <a:ahLst/>
              <a:cxnLst/>
              <a:rect l="l" t="t" r="r" b="b"/>
              <a:pathLst>
                <a:path w="52069" h="97155">
                  <a:moveTo>
                    <a:pt x="27896" y="0"/>
                  </a:moveTo>
                  <a:lnTo>
                    <a:pt x="19917" y="1360"/>
                  </a:lnTo>
                  <a:lnTo>
                    <a:pt x="13310" y="5273"/>
                  </a:lnTo>
                  <a:lnTo>
                    <a:pt x="8808" y="11481"/>
                  </a:lnTo>
                  <a:lnTo>
                    <a:pt x="7144" y="19731"/>
                  </a:lnTo>
                  <a:lnTo>
                    <a:pt x="8749" y="28268"/>
                  </a:lnTo>
                  <a:lnTo>
                    <a:pt x="13097" y="34445"/>
                  </a:lnTo>
                  <a:lnTo>
                    <a:pt x="19487" y="38198"/>
                  </a:lnTo>
                  <a:lnTo>
                    <a:pt x="27216" y="39463"/>
                  </a:lnTo>
                  <a:lnTo>
                    <a:pt x="29597" y="39463"/>
                  </a:lnTo>
                  <a:lnTo>
                    <a:pt x="30958" y="39123"/>
                  </a:lnTo>
                  <a:lnTo>
                    <a:pt x="28848" y="52019"/>
                  </a:lnTo>
                  <a:lnTo>
                    <a:pt x="22751" y="63448"/>
                  </a:lnTo>
                  <a:lnTo>
                    <a:pt x="13018" y="73090"/>
                  </a:lnTo>
                  <a:lnTo>
                    <a:pt x="0" y="80628"/>
                  </a:lnTo>
                  <a:lnTo>
                    <a:pt x="6804" y="96958"/>
                  </a:lnTo>
                  <a:lnTo>
                    <a:pt x="25589" y="86395"/>
                  </a:lnTo>
                  <a:lnTo>
                    <a:pt x="39718" y="71910"/>
                  </a:lnTo>
                  <a:lnTo>
                    <a:pt x="48617" y="54044"/>
                  </a:lnTo>
                  <a:lnTo>
                    <a:pt x="51710" y="33340"/>
                  </a:lnTo>
                  <a:lnTo>
                    <a:pt x="50095" y="19375"/>
                  </a:lnTo>
                  <a:lnTo>
                    <a:pt x="45417" y="8887"/>
                  </a:lnTo>
                  <a:lnTo>
                    <a:pt x="37932" y="2291"/>
                  </a:lnTo>
                  <a:lnTo>
                    <a:pt x="2789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/>
          <p:nvPr/>
        </p:nvSpPr>
        <p:spPr>
          <a:xfrm>
            <a:off x="2461769" y="1104177"/>
            <a:ext cx="28575" cy="223520"/>
          </a:xfrm>
          <a:custGeom>
            <a:avLst/>
            <a:gdLst/>
            <a:ahLst/>
            <a:cxnLst/>
            <a:rect l="l" t="t" r="r" b="b"/>
            <a:pathLst>
              <a:path w="28575" h="223519">
                <a:moveTo>
                  <a:pt x="28577" y="0"/>
                </a:moveTo>
                <a:lnTo>
                  <a:pt x="0" y="0"/>
                </a:lnTo>
                <a:lnTo>
                  <a:pt x="0" y="223173"/>
                </a:lnTo>
                <a:lnTo>
                  <a:pt x="28577" y="223173"/>
                </a:lnTo>
                <a:lnTo>
                  <a:pt x="2857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542771" y="1157929"/>
            <a:ext cx="132679" cy="16942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2724066" y="1157929"/>
            <a:ext cx="482600" cy="173990"/>
            <a:chOff x="2724066" y="1157929"/>
            <a:chExt cx="482600" cy="173990"/>
          </a:xfrm>
        </p:grpSpPr>
        <p:sp>
          <p:nvSpPr>
            <p:cNvPr id="32" name="object 32"/>
            <p:cNvSpPr/>
            <p:nvPr/>
          </p:nvSpPr>
          <p:spPr>
            <a:xfrm>
              <a:off x="2724066" y="1157929"/>
              <a:ext cx="132679" cy="16942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895086" y="1157929"/>
              <a:ext cx="140504" cy="1735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073591" y="1157929"/>
              <a:ext cx="132679" cy="16942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437341" y="1581635"/>
            <a:ext cx="241935" cy="140970"/>
            <a:chOff x="1437341" y="1581635"/>
            <a:chExt cx="241935" cy="140970"/>
          </a:xfrm>
        </p:grpSpPr>
        <p:sp>
          <p:nvSpPr>
            <p:cNvPr id="36" name="object 36"/>
            <p:cNvSpPr/>
            <p:nvPr/>
          </p:nvSpPr>
          <p:spPr>
            <a:xfrm>
              <a:off x="1437341" y="1589202"/>
              <a:ext cx="94394" cy="13063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554419" y="1581635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17" y="41422"/>
                  </a:moveTo>
                  <a:lnTo>
                    <a:pt x="2588" y="41422"/>
                  </a:lnTo>
                  <a:lnTo>
                    <a:pt x="2588" y="138206"/>
                  </a:lnTo>
                  <a:lnTo>
                    <a:pt x="19117" y="138206"/>
                  </a:lnTo>
                  <a:lnTo>
                    <a:pt x="19117" y="41422"/>
                  </a:lnTo>
                  <a:close/>
                </a:path>
                <a:path w="22225" h="138430">
                  <a:moveTo>
                    <a:pt x="17325" y="0"/>
                  </a:moveTo>
                  <a:lnTo>
                    <a:pt x="4580" y="0"/>
                  </a:lnTo>
                  <a:lnTo>
                    <a:pt x="0" y="4381"/>
                  </a:lnTo>
                  <a:lnTo>
                    <a:pt x="0" y="17325"/>
                  </a:lnTo>
                  <a:lnTo>
                    <a:pt x="4580" y="21507"/>
                  </a:lnTo>
                  <a:lnTo>
                    <a:pt x="17325" y="21507"/>
                  </a:lnTo>
                  <a:lnTo>
                    <a:pt x="21905" y="17325"/>
                  </a:lnTo>
                  <a:lnTo>
                    <a:pt x="21905" y="4381"/>
                  </a:lnTo>
                  <a:lnTo>
                    <a:pt x="173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597036" y="1620667"/>
              <a:ext cx="82246" cy="10156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744403" y="1581635"/>
            <a:ext cx="369570" cy="140970"/>
            <a:chOff x="1744403" y="1581635"/>
            <a:chExt cx="369570" cy="140970"/>
          </a:xfrm>
        </p:grpSpPr>
        <p:sp>
          <p:nvSpPr>
            <p:cNvPr id="40" name="object 40"/>
            <p:cNvSpPr/>
            <p:nvPr/>
          </p:nvSpPr>
          <p:spPr>
            <a:xfrm>
              <a:off x="1744403" y="1581635"/>
              <a:ext cx="113114" cy="13830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884681" y="1620667"/>
              <a:ext cx="77666" cy="9917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988614" y="1581635"/>
              <a:ext cx="22225" cy="138430"/>
            </a:xfrm>
            <a:custGeom>
              <a:avLst/>
              <a:gdLst/>
              <a:ahLst/>
              <a:cxnLst/>
              <a:rect l="l" t="t" r="r" b="b"/>
              <a:pathLst>
                <a:path w="22225" h="138430">
                  <a:moveTo>
                    <a:pt x="19117" y="41422"/>
                  </a:moveTo>
                  <a:lnTo>
                    <a:pt x="2588" y="41422"/>
                  </a:lnTo>
                  <a:lnTo>
                    <a:pt x="2588" y="138206"/>
                  </a:lnTo>
                  <a:lnTo>
                    <a:pt x="19117" y="138206"/>
                  </a:lnTo>
                  <a:lnTo>
                    <a:pt x="19117" y="41422"/>
                  </a:lnTo>
                  <a:close/>
                </a:path>
                <a:path w="22225" h="138430">
                  <a:moveTo>
                    <a:pt x="17325" y="0"/>
                  </a:moveTo>
                  <a:lnTo>
                    <a:pt x="4580" y="0"/>
                  </a:lnTo>
                  <a:lnTo>
                    <a:pt x="0" y="4381"/>
                  </a:lnTo>
                  <a:lnTo>
                    <a:pt x="0" y="17325"/>
                  </a:lnTo>
                  <a:lnTo>
                    <a:pt x="4580" y="21507"/>
                  </a:lnTo>
                  <a:lnTo>
                    <a:pt x="17325" y="21507"/>
                  </a:lnTo>
                  <a:lnTo>
                    <a:pt x="21905" y="17325"/>
                  </a:lnTo>
                  <a:lnTo>
                    <a:pt x="21905" y="4381"/>
                  </a:lnTo>
                  <a:lnTo>
                    <a:pt x="1732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031231" y="1620667"/>
              <a:ext cx="82246" cy="10156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/>
          <p:cNvSpPr/>
          <p:nvPr/>
        </p:nvSpPr>
        <p:spPr>
          <a:xfrm>
            <a:off x="2278211" y="1578050"/>
            <a:ext cx="84835" cy="14418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136420" y="1620667"/>
            <a:ext cx="77666" cy="9917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6" name="object 46"/>
          <p:cNvGrpSpPr/>
          <p:nvPr/>
        </p:nvGrpSpPr>
        <p:grpSpPr>
          <a:xfrm>
            <a:off x="584802" y="1575660"/>
            <a:ext cx="2310765" cy="400050"/>
            <a:chOff x="584802" y="1575660"/>
            <a:chExt cx="2310765" cy="400050"/>
          </a:xfrm>
        </p:grpSpPr>
        <p:sp>
          <p:nvSpPr>
            <p:cNvPr id="47" name="object 47"/>
            <p:cNvSpPr/>
            <p:nvPr/>
          </p:nvSpPr>
          <p:spPr>
            <a:xfrm>
              <a:off x="2392142" y="1583029"/>
              <a:ext cx="77069" cy="13920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499142" y="1575660"/>
              <a:ext cx="206513" cy="14657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728597" y="1620667"/>
              <a:ext cx="77666" cy="9917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84802" y="1580639"/>
              <a:ext cx="2310160" cy="39447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/>
          <p:nvPr/>
        </p:nvSpPr>
        <p:spPr>
          <a:xfrm>
            <a:off x="11794883" y="1423771"/>
            <a:ext cx="433070" cy="326390"/>
          </a:xfrm>
          <a:custGeom>
            <a:avLst/>
            <a:gdLst/>
            <a:ahLst/>
            <a:cxnLst/>
            <a:rect l="l" t="t" r="r" b="b"/>
            <a:pathLst>
              <a:path w="433070" h="326389">
                <a:moveTo>
                  <a:pt x="212229" y="320421"/>
                </a:moveTo>
                <a:lnTo>
                  <a:pt x="136791" y="191223"/>
                </a:lnTo>
                <a:lnTo>
                  <a:pt x="134340" y="187032"/>
                </a:lnTo>
                <a:lnTo>
                  <a:pt x="162560" y="175717"/>
                </a:lnTo>
                <a:lnTo>
                  <a:pt x="182016" y="159512"/>
                </a:lnTo>
                <a:lnTo>
                  <a:pt x="184188" y="157708"/>
                </a:lnTo>
                <a:lnTo>
                  <a:pt x="198018" y="132791"/>
                </a:lnTo>
                <a:lnTo>
                  <a:pt x="194919" y="60299"/>
                </a:lnTo>
                <a:lnTo>
                  <a:pt x="163715" y="29756"/>
                </a:lnTo>
                <a:lnTo>
                  <a:pt x="163715" y="100736"/>
                </a:lnTo>
                <a:lnTo>
                  <a:pt x="158889" y="126453"/>
                </a:lnTo>
                <a:lnTo>
                  <a:pt x="144716" y="144818"/>
                </a:lnTo>
                <a:lnTo>
                  <a:pt x="121615" y="155841"/>
                </a:lnTo>
                <a:lnTo>
                  <a:pt x="90030" y="159512"/>
                </a:lnTo>
                <a:lnTo>
                  <a:pt x="39179" y="159512"/>
                </a:lnTo>
                <a:lnTo>
                  <a:pt x="39179" y="46164"/>
                </a:lnTo>
                <a:lnTo>
                  <a:pt x="90030" y="46164"/>
                </a:lnTo>
                <a:lnTo>
                  <a:pt x="121615" y="49060"/>
                </a:lnTo>
                <a:lnTo>
                  <a:pt x="144716" y="58420"/>
                </a:lnTo>
                <a:lnTo>
                  <a:pt x="158889" y="75298"/>
                </a:lnTo>
                <a:lnTo>
                  <a:pt x="163715" y="100736"/>
                </a:lnTo>
                <a:lnTo>
                  <a:pt x="163715" y="29756"/>
                </a:lnTo>
                <a:lnTo>
                  <a:pt x="138747" y="18948"/>
                </a:lnTo>
                <a:lnTo>
                  <a:pt x="95618" y="14452"/>
                </a:lnTo>
                <a:lnTo>
                  <a:pt x="0" y="14452"/>
                </a:lnTo>
                <a:lnTo>
                  <a:pt x="0" y="320421"/>
                </a:lnTo>
                <a:lnTo>
                  <a:pt x="39179" y="320421"/>
                </a:lnTo>
                <a:lnTo>
                  <a:pt x="39179" y="191223"/>
                </a:lnTo>
                <a:lnTo>
                  <a:pt x="94221" y="191223"/>
                </a:lnTo>
                <a:lnTo>
                  <a:pt x="167919" y="320421"/>
                </a:lnTo>
                <a:lnTo>
                  <a:pt x="212229" y="320421"/>
                </a:lnTo>
                <a:close/>
              </a:path>
              <a:path w="433070" h="326389">
                <a:moveTo>
                  <a:pt x="321462" y="23317"/>
                </a:moveTo>
                <a:lnTo>
                  <a:pt x="319722" y="14160"/>
                </a:lnTo>
                <a:lnTo>
                  <a:pt x="314934" y="6756"/>
                </a:lnTo>
                <a:lnTo>
                  <a:pt x="307682" y="1803"/>
                </a:lnTo>
                <a:lnTo>
                  <a:pt x="298602" y="0"/>
                </a:lnTo>
                <a:lnTo>
                  <a:pt x="289255" y="1803"/>
                </a:lnTo>
                <a:lnTo>
                  <a:pt x="281876" y="6756"/>
                </a:lnTo>
                <a:lnTo>
                  <a:pt x="277025" y="14160"/>
                </a:lnTo>
                <a:lnTo>
                  <a:pt x="275285" y="23317"/>
                </a:lnTo>
                <a:lnTo>
                  <a:pt x="277025" y="32473"/>
                </a:lnTo>
                <a:lnTo>
                  <a:pt x="281876" y="39878"/>
                </a:lnTo>
                <a:lnTo>
                  <a:pt x="289255" y="44831"/>
                </a:lnTo>
                <a:lnTo>
                  <a:pt x="298602" y="46634"/>
                </a:lnTo>
                <a:lnTo>
                  <a:pt x="307682" y="44831"/>
                </a:lnTo>
                <a:lnTo>
                  <a:pt x="314934" y="39878"/>
                </a:lnTo>
                <a:lnTo>
                  <a:pt x="319722" y="32473"/>
                </a:lnTo>
                <a:lnTo>
                  <a:pt x="321462" y="23317"/>
                </a:lnTo>
                <a:close/>
              </a:path>
              <a:path w="433070" h="326389">
                <a:moveTo>
                  <a:pt x="411480" y="23317"/>
                </a:moveTo>
                <a:lnTo>
                  <a:pt x="409740" y="14160"/>
                </a:lnTo>
                <a:lnTo>
                  <a:pt x="404888" y="6756"/>
                </a:lnTo>
                <a:lnTo>
                  <a:pt x="397510" y="1803"/>
                </a:lnTo>
                <a:lnTo>
                  <a:pt x="388162" y="0"/>
                </a:lnTo>
                <a:lnTo>
                  <a:pt x="379082" y="1803"/>
                </a:lnTo>
                <a:lnTo>
                  <a:pt x="371830" y="6756"/>
                </a:lnTo>
                <a:lnTo>
                  <a:pt x="367042" y="14160"/>
                </a:lnTo>
                <a:lnTo>
                  <a:pt x="365302" y="23317"/>
                </a:lnTo>
                <a:lnTo>
                  <a:pt x="367042" y="32473"/>
                </a:lnTo>
                <a:lnTo>
                  <a:pt x="371830" y="39878"/>
                </a:lnTo>
                <a:lnTo>
                  <a:pt x="379082" y="44831"/>
                </a:lnTo>
                <a:lnTo>
                  <a:pt x="388162" y="46634"/>
                </a:lnTo>
                <a:lnTo>
                  <a:pt x="397510" y="44831"/>
                </a:lnTo>
                <a:lnTo>
                  <a:pt x="404888" y="39878"/>
                </a:lnTo>
                <a:lnTo>
                  <a:pt x="409740" y="32473"/>
                </a:lnTo>
                <a:lnTo>
                  <a:pt x="411480" y="23317"/>
                </a:lnTo>
                <a:close/>
              </a:path>
              <a:path w="433070" h="326389">
                <a:moveTo>
                  <a:pt x="432473" y="93751"/>
                </a:moveTo>
                <a:lnTo>
                  <a:pt x="393763" y="93751"/>
                </a:lnTo>
                <a:lnTo>
                  <a:pt x="393763" y="254190"/>
                </a:lnTo>
                <a:lnTo>
                  <a:pt x="378714" y="271386"/>
                </a:lnTo>
                <a:lnTo>
                  <a:pt x="364375" y="283286"/>
                </a:lnTo>
                <a:lnTo>
                  <a:pt x="349681" y="290207"/>
                </a:lnTo>
                <a:lnTo>
                  <a:pt x="333590" y="292442"/>
                </a:lnTo>
                <a:lnTo>
                  <a:pt x="314286" y="288937"/>
                </a:lnTo>
                <a:lnTo>
                  <a:pt x="300939" y="278104"/>
                </a:lnTo>
                <a:lnTo>
                  <a:pt x="293192" y="259384"/>
                </a:lnTo>
                <a:lnTo>
                  <a:pt x="290677" y="232270"/>
                </a:lnTo>
                <a:lnTo>
                  <a:pt x="290677" y="93751"/>
                </a:lnTo>
                <a:lnTo>
                  <a:pt x="251968" y="93751"/>
                </a:lnTo>
                <a:lnTo>
                  <a:pt x="251968" y="237401"/>
                </a:lnTo>
                <a:lnTo>
                  <a:pt x="256070" y="275653"/>
                </a:lnTo>
                <a:lnTo>
                  <a:pt x="268693" y="303403"/>
                </a:lnTo>
                <a:lnTo>
                  <a:pt x="290334" y="320306"/>
                </a:lnTo>
                <a:lnTo>
                  <a:pt x="321462" y="326021"/>
                </a:lnTo>
                <a:lnTo>
                  <a:pt x="343357" y="323088"/>
                </a:lnTo>
                <a:lnTo>
                  <a:pt x="362623" y="314769"/>
                </a:lnTo>
                <a:lnTo>
                  <a:pt x="379971" y="301815"/>
                </a:lnTo>
                <a:lnTo>
                  <a:pt x="388950" y="292442"/>
                </a:lnTo>
                <a:lnTo>
                  <a:pt x="396087" y="284975"/>
                </a:lnTo>
                <a:lnTo>
                  <a:pt x="397484" y="284975"/>
                </a:lnTo>
                <a:lnTo>
                  <a:pt x="400761" y="320421"/>
                </a:lnTo>
                <a:lnTo>
                  <a:pt x="432473" y="320421"/>
                </a:lnTo>
                <a:lnTo>
                  <a:pt x="432473" y="284975"/>
                </a:lnTo>
                <a:lnTo>
                  <a:pt x="432473" y="9375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2" name="object 52"/>
          <p:cNvGrpSpPr/>
          <p:nvPr/>
        </p:nvGrpSpPr>
        <p:grpSpPr>
          <a:xfrm>
            <a:off x="12280767" y="1412100"/>
            <a:ext cx="1306195" cy="337820"/>
            <a:chOff x="12280767" y="1412100"/>
            <a:chExt cx="1306195" cy="337820"/>
          </a:xfrm>
        </p:grpSpPr>
        <p:sp>
          <p:nvSpPr>
            <p:cNvPr id="53" name="object 53"/>
            <p:cNvSpPr/>
            <p:nvPr/>
          </p:nvSpPr>
          <p:spPr>
            <a:xfrm>
              <a:off x="12280767" y="1511914"/>
              <a:ext cx="179572" cy="237875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2502784" y="1412100"/>
              <a:ext cx="188595" cy="332105"/>
            </a:xfrm>
            <a:custGeom>
              <a:avLst/>
              <a:gdLst/>
              <a:ahLst/>
              <a:cxnLst/>
              <a:rect l="l" t="t" r="r" b="b"/>
              <a:pathLst>
                <a:path w="188595" h="332105">
                  <a:moveTo>
                    <a:pt x="38246" y="0"/>
                  </a:moveTo>
                  <a:lnTo>
                    <a:pt x="0" y="0"/>
                  </a:lnTo>
                  <a:lnTo>
                    <a:pt x="0" y="332092"/>
                  </a:lnTo>
                  <a:lnTo>
                    <a:pt x="38246" y="332092"/>
                  </a:lnTo>
                  <a:lnTo>
                    <a:pt x="38246" y="272390"/>
                  </a:lnTo>
                  <a:lnTo>
                    <a:pt x="80224" y="223416"/>
                  </a:lnTo>
                  <a:lnTo>
                    <a:pt x="146456" y="332092"/>
                  </a:lnTo>
                  <a:lnTo>
                    <a:pt x="188434" y="332092"/>
                  </a:lnTo>
                  <a:lnTo>
                    <a:pt x="103079" y="196830"/>
                  </a:lnTo>
                  <a:lnTo>
                    <a:pt x="178639" y="105411"/>
                  </a:lnTo>
                  <a:lnTo>
                    <a:pt x="135262" y="105411"/>
                  </a:lnTo>
                  <a:lnTo>
                    <a:pt x="39645" y="223882"/>
                  </a:lnTo>
                  <a:lnTo>
                    <a:pt x="38246" y="223882"/>
                  </a:lnTo>
                  <a:lnTo>
                    <a:pt x="382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2711928" y="1511914"/>
              <a:ext cx="167445" cy="23787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2913050" y="1511914"/>
              <a:ext cx="192632" cy="23787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3149936" y="1420507"/>
              <a:ext cx="227965" cy="329565"/>
            </a:xfrm>
            <a:custGeom>
              <a:avLst/>
              <a:gdLst/>
              <a:ahLst/>
              <a:cxnLst/>
              <a:rect l="l" t="t" r="r" b="b"/>
              <a:pathLst>
                <a:path w="227965" h="329564">
                  <a:moveTo>
                    <a:pt x="44780" y="97015"/>
                  </a:moveTo>
                  <a:lnTo>
                    <a:pt x="6070" y="97015"/>
                  </a:lnTo>
                  <a:lnTo>
                    <a:pt x="6070" y="323684"/>
                  </a:lnTo>
                  <a:lnTo>
                    <a:pt x="44780" y="323684"/>
                  </a:lnTo>
                  <a:lnTo>
                    <a:pt x="44780" y="97015"/>
                  </a:lnTo>
                  <a:close/>
                </a:path>
                <a:path w="227965" h="329564">
                  <a:moveTo>
                    <a:pt x="51308" y="25184"/>
                  </a:moveTo>
                  <a:lnTo>
                    <a:pt x="49403" y="14947"/>
                  </a:lnTo>
                  <a:lnTo>
                    <a:pt x="44081" y="6985"/>
                  </a:lnTo>
                  <a:lnTo>
                    <a:pt x="35966" y="1828"/>
                  </a:lnTo>
                  <a:lnTo>
                    <a:pt x="25654" y="0"/>
                  </a:lnTo>
                  <a:lnTo>
                    <a:pt x="15354" y="1828"/>
                  </a:lnTo>
                  <a:lnTo>
                    <a:pt x="7239" y="6985"/>
                  </a:lnTo>
                  <a:lnTo>
                    <a:pt x="1917" y="14947"/>
                  </a:lnTo>
                  <a:lnTo>
                    <a:pt x="0" y="25184"/>
                  </a:lnTo>
                  <a:lnTo>
                    <a:pt x="1917" y="35610"/>
                  </a:lnTo>
                  <a:lnTo>
                    <a:pt x="7239" y="43548"/>
                  </a:lnTo>
                  <a:lnTo>
                    <a:pt x="15354" y="48602"/>
                  </a:lnTo>
                  <a:lnTo>
                    <a:pt x="25654" y="50368"/>
                  </a:lnTo>
                  <a:lnTo>
                    <a:pt x="35966" y="48602"/>
                  </a:lnTo>
                  <a:lnTo>
                    <a:pt x="44081" y="43548"/>
                  </a:lnTo>
                  <a:lnTo>
                    <a:pt x="49403" y="35610"/>
                  </a:lnTo>
                  <a:lnTo>
                    <a:pt x="51308" y="25184"/>
                  </a:lnTo>
                  <a:close/>
                </a:path>
                <a:path w="227965" h="329564">
                  <a:moveTo>
                    <a:pt x="227799" y="319493"/>
                  </a:moveTo>
                  <a:lnTo>
                    <a:pt x="219875" y="291973"/>
                  </a:lnTo>
                  <a:lnTo>
                    <a:pt x="213042" y="294614"/>
                  </a:lnTo>
                  <a:lnTo>
                    <a:pt x="206463" y="296341"/>
                  </a:lnTo>
                  <a:lnTo>
                    <a:pt x="200063" y="297281"/>
                  </a:lnTo>
                  <a:lnTo>
                    <a:pt x="193751" y="297573"/>
                  </a:lnTo>
                  <a:lnTo>
                    <a:pt x="177469" y="294665"/>
                  </a:lnTo>
                  <a:lnTo>
                    <a:pt x="166649" y="286207"/>
                  </a:lnTo>
                  <a:lnTo>
                    <a:pt x="160629" y="272580"/>
                  </a:lnTo>
                  <a:lnTo>
                    <a:pt x="158775" y="254190"/>
                  </a:lnTo>
                  <a:lnTo>
                    <a:pt x="158775" y="128257"/>
                  </a:lnTo>
                  <a:lnTo>
                    <a:pt x="220345" y="128257"/>
                  </a:lnTo>
                  <a:lnTo>
                    <a:pt x="220345" y="97015"/>
                  </a:lnTo>
                  <a:lnTo>
                    <a:pt x="158775" y="97015"/>
                  </a:lnTo>
                  <a:lnTo>
                    <a:pt x="158775" y="24244"/>
                  </a:lnTo>
                  <a:lnTo>
                    <a:pt x="126593" y="24244"/>
                  </a:lnTo>
                  <a:lnTo>
                    <a:pt x="121932" y="97015"/>
                  </a:lnTo>
                  <a:lnTo>
                    <a:pt x="86474" y="99339"/>
                  </a:lnTo>
                  <a:lnTo>
                    <a:pt x="86474" y="128257"/>
                  </a:lnTo>
                  <a:lnTo>
                    <a:pt x="120065" y="128257"/>
                  </a:lnTo>
                  <a:lnTo>
                    <a:pt x="120065" y="253263"/>
                  </a:lnTo>
                  <a:lnTo>
                    <a:pt x="123367" y="284226"/>
                  </a:lnTo>
                  <a:lnTo>
                    <a:pt x="134289" y="308241"/>
                  </a:lnTo>
                  <a:lnTo>
                    <a:pt x="154305" y="323773"/>
                  </a:lnTo>
                  <a:lnTo>
                    <a:pt x="184899" y="329285"/>
                  </a:lnTo>
                  <a:lnTo>
                    <a:pt x="196392" y="328549"/>
                  </a:lnTo>
                  <a:lnTo>
                    <a:pt x="207568" y="326491"/>
                  </a:lnTo>
                  <a:lnTo>
                    <a:pt x="218147" y="323380"/>
                  </a:lnTo>
                  <a:lnTo>
                    <a:pt x="227799" y="31949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3394071" y="1511914"/>
              <a:ext cx="192632" cy="23787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/>
          <p:cNvSpPr/>
          <p:nvPr/>
        </p:nvSpPr>
        <p:spPr>
          <a:xfrm>
            <a:off x="150350" y="284268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0"/>
                </a:moveTo>
                <a:lnTo>
                  <a:pt x="0" y="103120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283950" y="106856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5113649" y="239626"/>
            <a:ext cx="0" cy="10312400"/>
          </a:xfrm>
          <a:custGeom>
            <a:avLst/>
            <a:gdLst/>
            <a:ahLst/>
            <a:cxnLst/>
            <a:rect l="l" t="t" r="r" b="b"/>
            <a:pathLst>
              <a:path w="0" h="10312400">
                <a:moveTo>
                  <a:pt x="0" y="10312095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239412" y="150345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50350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4">
                <a:moveTo>
                  <a:pt x="0" y="0"/>
                </a:moveTo>
                <a:lnTo>
                  <a:pt x="0" y="44640"/>
                </a:lnTo>
                <a:lnTo>
                  <a:pt x="44538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5069115" y="10641005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4">
                <a:moveTo>
                  <a:pt x="0" y="44640"/>
                </a:moveTo>
                <a:lnTo>
                  <a:pt x="44538" y="44640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5069115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538" y="44640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150350" y="150348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538" y="0"/>
                </a:moveTo>
                <a:lnTo>
                  <a:pt x="0" y="0"/>
                </a:lnTo>
                <a:lnTo>
                  <a:pt x="0" y="4464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zfalz_140x297_6-seitig_PDF-Vorlage.indd</dc:title>
  <dcterms:created xsi:type="dcterms:W3CDTF">2020-10-02T07:19:36Z</dcterms:created>
  <dcterms:modified xsi:type="dcterms:W3CDTF">2020-10-02T07:19:36Z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