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10833100" cy="7708900"/>
  <p:notesSz cx="10833100" cy="7708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12958" y="2389759"/>
            <a:ext cx="9213533" cy="16188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25917" y="4316984"/>
            <a:ext cx="7587615" cy="19272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41972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82316" y="1773047"/>
            <a:ext cx="4715161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78346" y="78346"/>
            <a:ext cx="10679430" cy="7547609"/>
          </a:xfrm>
          <a:custGeom>
            <a:avLst/>
            <a:gdLst/>
            <a:ahLst/>
            <a:cxnLst/>
            <a:rect l="l" t="t" r="r" b="b"/>
            <a:pathLst>
              <a:path w="10679430" h="7547609">
                <a:moveTo>
                  <a:pt x="0" y="7547305"/>
                </a:moveTo>
                <a:lnTo>
                  <a:pt x="10679303" y="7547305"/>
                </a:lnTo>
                <a:lnTo>
                  <a:pt x="10679303" y="0"/>
                </a:lnTo>
                <a:lnTo>
                  <a:pt x="0" y="0"/>
                </a:lnTo>
                <a:lnTo>
                  <a:pt x="0" y="7547305"/>
                </a:lnTo>
                <a:close/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41972" y="308356"/>
            <a:ext cx="9755505" cy="12334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1972" y="1773047"/>
            <a:ext cx="9755505" cy="5087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85413" y="7169277"/>
            <a:ext cx="3468624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41972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7804404" y="7169277"/>
            <a:ext cx="2493073" cy="3854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19.png"/><Relationship Id="rId11" Type="http://schemas.openxmlformats.org/officeDocument/2006/relationships/image" Target="../media/image10.png"/><Relationship Id="rId12" Type="http://schemas.openxmlformats.org/officeDocument/2006/relationships/image" Target="../media/image13.png"/><Relationship Id="rId13" Type="http://schemas.openxmlformats.org/officeDocument/2006/relationships/image" Target="../media/image20.png"/><Relationship Id="rId14" Type="http://schemas.openxmlformats.org/officeDocument/2006/relationships/image" Target="../media/image21.png"/><Relationship Id="rId15" Type="http://schemas.openxmlformats.org/officeDocument/2006/relationships/image" Target="../media/image14.png"/><Relationship Id="rId16" Type="http://schemas.openxmlformats.org/officeDocument/2006/relationships/image" Target="../media/image22.png"/><Relationship Id="rId17" Type="http://schemas.openxmlformats.org/officeDocument/2006/relationships/image" Target="../media/image23.png"/><Relationship Id="rId18" Type="http://schemas.openxmlformats.org/officeDocument/2006/relationships/image" Target="../media/image24.png"/><Relationship Id="rId19" Type="http://schemas.openxmlformats.org/officeDocument/2006/relationships/image" Target="../media/image25.png"/><Relationship Id="rId20" Type="http://schemas.openxmlformats.org/officeDocument/2006/relationships/image" Target="../media/image26.png"/><Relationship Id="rId21" Type="http://schemas.openxmlformats.org/officeDocument/2006/relationships/image" Target="../media/image27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84272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4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0641007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40" y="44069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10641007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40" y="44069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3642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7206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12" name="object 12"/>
          <p:cNvGrpSpPr/>
          <p:nvPr/>
        </p:nvGrpSpPr>
        <p:grpSpPr>
          <a:xfrm>
            <a:off x="493485" y="558828"/>
            <a:ext cx="574675" cy="177800"/>
            <a:chOff x="493485" y="558828"/>
            <a:chExt cx="574675" cy="177800"/>
          </a:xfrm>
        </p:grpSpPr>
        <p:sp>
          <p:nvSpPr>
            <p:cNvPr id="13" name="object 13"/>
            <p:cNvSpPr/>
            <p:nvPr/>
          </p:nvSpPr>
          <p:spPr>
            <a:xfrm>
              <a:off x="493483" y="572541"/>
              <a:ext cx="170180" cy="160655"/>
            </a:xfrm>
            <a:custGeom>
              <a:avLst/>
              <a:gdLst/>
              <a:ahLst/>
              <a:cxnLst/>
              <a:rect l="l" t="t" r="r" b="b"/>
              <a:pathLst>
                <a:path w="170179" h="160654">
                  <a:moveTo>
                    <a:pt x="110617" y="143179"/>
                  </a:moveTo>
                  <a:lnTo>
                    <a:pt x="25450" y="143179"/>
                  </a:lnTo>
                  <a:lnTo>
                    <a:pt x="109893" y="12242"/>
                  </a:lnTo>
                  <a:lnTo>
                    <a:pt x="109893" y="0"/>
                  </a:lnTo>
                  <a:lnTo>
                    <a:pt x="7581" y="0"/>
                  </a:lnTo>
                  <a:lnTo>
                    <a:pt x="7581" y="17373"/>
                  </a:lnTo>
                  <a:lnTo>
                    <a:pt x="84188" y="17373"/>
                  </a:lnTo>
                  <a:lnTo>
                    <a:pt x="0" y="148323"/>
                  </a:lnTo>
                  <a:lnTo>
                    <a:pt x="0" y="160553"/>
                  </a:lnTo>
                  <a:lnTo>
                    <a:pt x="110617" y="160553"/>
                  </a:lnTo>
                  <a:lnTo>
                    <a:pt x="110617" y="143179"/>
                  </a:lnTo>
                  <a:close/>
                </a:path>
                <a:path w="170179" h="160654">
                  <a:moveTo>
                    <a:pt x="169773" y="91287"/>
                  </a:moveTo>
                  <a:lnTo>
                    <a:pt x="113487" y="91287"/>
                  </a:lnTo>
                  <a:lnTo>
                    <a:pt x="113487" y="106959"/>
                  </a:lnTo>
                  <a:lnTo>
                    <a:pt x="169773" y="106959"/>
                  </a:lnTo>
                  <a:lnTo>
                    <a:pt x="169773" y="9128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96775" y="572947"/>
              <a:ext cx="194160" cy="16308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925666" y="558828"/>
              <a:ext cx="142126" cy="1771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134609" y="563234"/>
            <a:ext cx="730885" cy="224790"/>
            <a:chOff x="1134609" y="563234"/>
            <a:chExt cx="730885" cy="224790"/>
          </a:xfrm>
        </p:grpSpPr>
        <p:sp>
          <p:nvSpPr>
            <p:cNvPr id="17" name="object 17"/>
            <p:cNvSpPr/>
            <p:nvPr/>
          </p:nvSpPr>
          <p:spPr>
            <a:xfrm>
              <a:off x="1134609" y="574003"/>
              <a:ext cx="100103" cy="162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260386" y="611212"/>
              <a:ext cx="160655" cy="125095"/>
            </a:xfrm>
            <a:custGeom>
              <a:avLst/>
              <a:gdLst/>
              <a:ahLst/>
              <a:cxnLst/>
              <a:rect l="l" t="t" r="r" b="b"/>
              <a:pathLst>
                <a:path w="160655" h="125095">
                  <a:moveTo>
                    <a:pt x="56286" y="52616"/>
                  </a:moveTo>
                  <a:lnTo>
                    <a:pt x="0" y="52616"/>
                  </a:lnTo>
                  <a:lnTo>
                    <a:pt x="0" y="68287"/>
                  </a:lnTo>
                  <a:lnTo>
                    <a:pt x="56286" y="68287"/>
                  </a:lnTo>
                  <a:lnTo>
                    <a:pt x="56286" y="52616"/>
                  </a:lnTo>
                  <a:close/>
                </a:path>
                <a:path w="160655" h="125095">
                  <a:moveTo>
                    <a:pt x="160324" y="89331"/>
                  </a:moveTo>
                  <a:lnTo>
                    <a:pt x="137414" y="58534"/>
                  </a:lnTo>
                  <a:lnTo>
                    <a:pt x="113626" y="49276"/>
                  </a:lnTo>
                  <a:lnTo>
                    <a:pt x="105664" y="45059"/>
                  </a:lnTo>
                  <a:lnTo>
                    <a:pt x="100495" y="39789"/>
                  </a:lnTo>
                  <a:lnTo>
                    <a:pt x="98653" y="32791"/>
                  </a:lnTo>
                  <a:lnTo>
                    <a:pt x="99923" y="26403"/>
                  </a:lnTo>
                  <a:lnTo>
                    <a:pt x="103860" y="20929"/>
                  </a:lnTo>
                  <a:lnTo>
                    <a:pt x="110629" y="17106"/>
                  </a:lnTo>
                  <a:lnTo>
                    <a:pt x="120434" y="15659"/>
                  </a:lnTo>
                  <a:lnTo>
                    <a:pt x="127990" y="16294"/>
                  </a:lnTo>
                  <a:lnTo>
                    <a:pt x="134962" y="18135"/>
                  </a:lnTo>
                  <a:lnTo>
                    <a:pt x="141528" y="21132"/>
                  </a:lnTo>
                  <a:lnTo>
                    <a:pt x="147853" y="25209"/>
                  </a:lnTo>
                  <a:lnTo>
                    <a:pt x="157149" y="13462"/>
                  </a:lnTo>
                  <a:lnTo>
                    <a:pt x="149555" y="8051"/>
                  </a:lnTo>
                  <a:lnTo>
                    <a:pt x="140779" y="3797"/>
                  </a:lnTo>
                  <a:lnTo>
                    <a:pt x="130962" y="1003"/>
                  </a:lnTo>
                  <a:lnTo>
                    <a:pt x="120192" y="0"/>
                  </a:lnTo>
                  <a:lnTo>
                    <a:pt x="102819" y="2590"/>
                  </a:lnTo>
                  <a:lnTo>
                    <a:pt x="89903" y="9728"/>
                  </a:lnTo>
                  <a:lnTo>
                    <a:pt x="81851" y="20447"/>
                  </a:lnTo>
                  <a:lnTo>
                    <a:pt x="79070" y="33769"/>
                  </a:lnTo>
                  <a:lnTo>
                    <a:pt x="82029" y="46532"/>
                  </a:lnTo>
                  <a:lnTo>
                    <a:pt x="89877" y="55981"/>
                  </a:lnTo>
                  <a:lnTo>
                    <a:pt x="101066" y="62966"/>
                  </a:lnTo>
                  <a:lnTo>
                    <a:pt x="123913" y="72110"/>
                  </a:lnTo>
                  <a:lnTo>
                    <a:pt x="132461" y="76669"/>
                  </a:lnTo>
                  <a:lnTo>
                    <a:pt x="138480" y="82600"/>
                  </a:lnTo>
                  <a:lnTo>
                    <a:pt x="140754" y="90551"/>
                  </a:lnTo>
                  <a:lnTo>
                    <a:pt x="139319" y="97764"/>
                  </a:lnTo>
                  <a:lnTo>
                    <a:pt x="135001" y="103593"/>
                  </a:lnTo>
                  <a:lnTo>
                    <a:pt x="127736" y="107492"/>
                  </a:lnTo>
                  <a:lnTo>
                    <a:pt x="117500" y="108915"/>
                  </a:lnTo>
                  <a:lnTo>
                    <a:pt x="107162" y="108089"/>
                  </a:lnTo>
                  <a:lnTo>
                    <a:pt x="97980" y="105638"/>
                  </a:lnTo>
                  <a:lnTo>
                    <a:pt x="89623" y="101587"/>
                  </a:lnTo>
                  <a:lnTo>
                    <a:pt x="81762" y="95935"/>
                  </a:lnTo>
                  <a:lnTo>
                    <a:pt x="72466" y="107683"/>
                  </a:lnTo>
                  <a:lnTo>
                    <a:pt x="81584" y="114909"/>
                  </a:lnTo>
                  <a:lnTo>
                    <a:pt x="92227" y="120294"/>
                  </a:lnTo>
                  <a:lnTo>
                    <a:pt x="104063" y="123659"/>
                  </a:lnTo>
                  <a:lnTo>
                    <a:pt x="116763" y="124815"/>
                  </a:lnTo>
                  <a:lnTo>
                    <a:pt x="135445" y="121996"/>
                  </a:lnTo>
                  <a:lnTo>
                    <a:pt x="149098" y="114325"/>
                  </a:lnTo>
                  <a:lnTo>
                    <a:pt x="157480" y="103035"/>
                  </a:lnTo>
                  <a:lnTo>
                    <a:pt x="160324" y="893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39813" y="611205"/>
              <a:ext cx="101082" cy="1248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65419" y="563234"/>
              <a:ext cx="27305" cy="170180"/>
            </a:xfrm>
            <a:custGeom>
              <a:avLst/>
              <a:gdLst/>
              <a:ahLst/>
              <a:cxnLst/>
              <a:rect l="l" t="t" r="r" b="b"/>
              <a:pathLst>
                <a:path w="27305" h="170179">
                  <a:moveTo>
                    <a:pt x="23496" y="50908"/>
                  </a:moveTo>
                  <a:lnTo>
                    <a:pt x="3181" y="50908"/>
                  </a:lnTo>
                  <a:lnTo>
                    <a:pt x="3181" y="169856"/>
                  </a:lnTo>
                  <a:lnTo>
                    <a:pt x="23496" y="169856"/>
                  </a:lnTo>
                  <a:lnTo>
                    <a:pt x="23496" y="50908"/>
                  </a:lnTo>
                  <a:close/>
                </a:path>
                <a:path w="27305" h="170179">
                  <a:moveTo>
                    <a:pt x="21293" y="0"/>
                  </a:moveTo>
                  <a:lnTo>
                    <a:pt x="5629" y="0"/>
                  </a:lnTo>
                  <a:lnTo>
                    <a:pt x="0" y="5384"/>
                  </a:lnTo>
                  <a:lnTo>
                    <a:pt x="0" y="21293"/>
                  </a:lnTo>
                  <a:lnTo>
                    <a:pt x="5629" y="26433"/>
                  </a:lnTo>
                  <a:lnTo>
                    <a:pt x="21293" y="26433"/>
                  </a:lnTo>
                  <a:lnTo>
                    <a:pt x="26922" y="21293"/>
                  </a:lnTo>
                  <a:lnTo>
                    <a:pt x="26922" y="5384"/>
                  </a:lnTo>
                  <a:lnTo>
                    <a:pt x="212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12142" y="563234"/>
              <a:ext cx="119805" cy="17279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755468" y="611205"/>
              <a:ext cx="109403" cy="17670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3" name="object 23"/>
          <p:cNvGrpSpPr/>
          <p:nvPr/>
        </p:nvGrpSpPr>
        <p:grpSpPr>
          <a:xfrm>
            <a:off x="492261" y="856445"/>
            <a:ext cx="1153795" cy="201295"/>
            <a:chOff x="492261" y="856445"/>
            <a:chExt cx="1153795" cy="201295"/>
          </a:xfrm>
        </p:grpSpPr>
        <p:sp>
          <p:nvSpPr>
            <p:cNvPr id="24" name="object 24"/>
            <p:cNvSpPr/>
            <p:nvPr/>
          </p:nvSpPr>
          <p:spPr>
            <a:xfrm>
              <a:off x="492261" y="856445"/>
              <a:ext cx="100102" cy="16202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14539" y="856445"/>
              <a:ext cx="336630" cy="1620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978189" y="856445"/>
              <a:ext cx="206129" cy="1620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1215671" y="893647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1415901" y="893647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608765" y="987387"/>
              <a:ext cx="37465" cy="69850"/>
            </a:xfrm>
            <a:custGeom>
              <a:avLst/>
              <a:gdLst/>
              <a:ahLst/>
              <a:cxnLst/>
              <a:rect l="l" t="t" r="r" b="b"/>
              <a:pathLst>
                <a:path w="37464" h="69850">
                  <a:moveTo>
                    <a:pt x="20069" y="0"/>
                  </a:moveTo>
                  <a:lnTo>
                    <a:pt x="11992" y="0"/>
                  </a:lnTo>
                  <a:lnTo>
                    <a:pt x="5139" y="5384"/>
                  </a:lnTo>
                  <a:lnTo>
                    <a:pt x="5139" y="23496"/>
                  </a:lnTo>
                  <a:lnTo>
                    <a:pt x="11748" y="28390"/>
                  </a:lnTo>
                  <a:lnTo>
                    <a:pt x="21293" y="28390"/>
                  </a:lnTo>
                  <a:lnTo>
                    <a:pt x="22272" y="28146"/>
                  </a:lnTo>
                  <a:lnTo>
                    <a:pt x="20754" y="37423"/>
                  </a:lnTo>
                  <a:lnTo>
                    <a:pt x="16367" y="45645"/>
                  </a:lnTo>
                  <a:lnTo>
                    <a:pt x="9365" y="52583"/>
                  </a:lnTo>
                  <a:lnTo>
                    <a:pt x="0" y="58005"/>
                  </a:lnTo>
                  <a:lnTo>
                    <a:pt x="4894" y="69753"/>
                  </a:lnTo>
                  <a:lnTo>
                    <a:pt x="18409" y="62155"/>
                  </a:lnTo>
                  <a:lnTo>
                    <a:pt x="28574" y="51734"/>
                  </a:lnTo>
                  <a:lnTo>
                    <a:pt x="34976" y="38880"/>
                  </a:lnTo>
                  <a:lnTo>
                    <a:pt x="37202" y="23985"/>
                  </a:lnTo>
                  <a:lnTo>
                    <a:pt x="36039" y="13939"/>
                  </a:lnTo>
                  <a:lnTo>
                    <a:pt x="32674" y="6394"/>
                  </a:lnTo>
                  <a:lnTo>
                    <a:pt x="27289" y="1648"/>
                  </a:lnTo>
                  <a:lnTo>
                    <a:pt x="200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0" name="object 30"/>
          <p:cNvGrpSpPr/>
          <p:nvPr/>
        </p:nvGrpSpPr>
        <p:grpSpPr>
          <a:xfrm>
            <a:off x="1708133" y="838823"/>
            <a:ext cx="638175" cy="179705"/>
            <a:chOff x="1708133" y="838823"/>
            <a:chExt cx="638175" cy="179705"/>
          </a:xfrm>
        </p:grpSpPr>
        <p:sp>
          <p:nvSpPr>
            <p:cNvPr id="31" name="object 31"/>
            <p:cNvSpPr/>
            <p:nvPr/>
          </p:nvSpPr>
          <p:spPr>
            <a:xfrm>
              <a:off x="1708133" y="854976"/>
              <a:ext cx="244016" cy="16349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988642" y="838823"/>
              <a:ext cx="234006" cy="17964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250525" y="893647"/>
              <a:ext cx="95452" cy="121885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4" name="object 34"/>
          <p:cNvGrpSpPr/>
          <p:nvPr/>
        </p:nvGrpSpPr>
        <p:grpSpPr>
          <a:xfrm>
            <a:off x="481325" y="1194174"/>
            <a:ext cx="1675130" cy="287655"/>
            <a:chOff x="481325" y="1194174"/>
            <a:chExt cx="1675130" cy="287655"/>
          </a:xfrm>
        </p:grpSpPr>
        <p:sp>
          <p:nvSpPr>
            <p:cNvPr id="35" name="object 35"/>
            <p:cNvSpPr/>
            <p:nvPr/>
          </p:nvSpPr>
          <p:spPr>
            <a:xfrm>
              <a:off x="481325" y="1194174"/>
              <a:ext cx="1637103" cy="2873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138701" y="1435705"/>
              <a:ext cx="17780" cy="18415"/>
            </a:xfrm>
            <a:custGeom>
              <a:avLst/>
              <a:gdLst/>
              <a:ahLst/>
              <a:cxnLst/>
              <a:rect l="l" t="t" r="r" b="b"/>
              <a:pathLst>
                <a:path w="17780" h="18415">
                  <a:moveTo>
                    <a:pt x="13324" y="0"/>
                  </a:moveTo>
                  <a:lnTo>
                    <a:pt x="3868" y="0"/>
                  </a:lnTo>
                  <a:lnTo>
                    <a:pt x="0" y="3725"/>
                  </a:lnTo>
                  <a:lnTo>
                    <a:pt x="0" y="14470"/>
                  </a:lnTo>
                  <a:lnTo>
                    <a:pt x="3868" y="18195"/>
                  </a:lnTo>
                  <a:lnTo>
                    <a:pt x="8596" y="18195"/>
                  </a:lnTo>
                  <a:lnTo>
                    <a:pt x="13324" y="18195"/>
                  </a:lnTo>
                  <a:lnTo>
                    <a:pt x="17192" y="14470"/>
                  </a:lnTo>
                  <a:lnTo>
                    <a:pt x="17192" y="3725"/>
                  </a:lnTo>
                  <a:lnTo>
                    <a:pt x="133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8341741" y="1273574"/>
            <a:ext cx="1303020" cy="254000"/>
            <a:chOff x="8341741" y="1273574"/>
            <a:chExt cx="1303020" cy="254000"/>
          </a:xfrm>
        </p:grpSpPr>
        <p:sp>
          <p:nvSpPr>
            <p:cNvPr id="38" name="object 38"/>
            <p:cNvSpPr/>
            <p:nvPr/>
          </p:nvSpPr>
          <p:spPr>
            <a:xfrm>
              <a:off x="8341741" y="1279893"/>
              <a:ext cx="239395" cy="243840"/>
            </a:xfrm>
            <a:custGeom>
              <a:avLst/>
              <a:gdLst/>
              <a:ahLst/>
              <a:cxnLst/>
              <a:rect l="l" t="t" r="r" b="b"/>
              <a:pathLst>
                <a:path w="239395" h="243840">
                  <a:moveTo>
                    <a:pt x="168681" y="13144"/>
                  </a:moveTo>
                  <a:lnTo>
                    <a:pt x="0" y="13144"/>
                  </a:lnTo>
                  <a:lnTo>
                    <a:pt x="0" y="38544"/>
                  </a:lnTo>
                  <a:lnTo>
                    <a:pt x="69430" y="38544"/>
                  </a:lnTo>
                  <a:lnTo>
                    <a:pt x="69430" y="243014"/>
                  </a:lnTo>
                  <a:lnTo>
                    <a:pt x="98894" y="243014"/>
                  </a:lnTo>
                  <a:lnTo>
                    <a:pt x="98894" y="38544"/>
                  </a:lnTo>
                  <a:lnTo>
                    <a:pt x="168681" y="38544"/>
                  </a:lnTo>
                  <a:lnTo>
                    <a:pt x="168681" y="13144"/>
                  </a:lnTo>
                  <a:close/>
                </a:path>
                <a:path w="239395" h="243840">
                  <a:moveTo>
                    <a:pt x="234289" y="72948"/>
                  </a:moveTo>
                  <a:lnTo>
                    <a:pt x="205181" y="72948"/>
                  </a:lnTo>
                  <a:lnTo>
                    <a:pt x="205181" y="243382"/>
                  </a:lnTo>
                  <a:lnTo>
                    <a:pt x="234289" y="243382"/>
                  </a:lnTo>
                  <a:lnTo>
                    <a:pt x="234289" y="72948"/>
                  </a:lnTo>
                  <a:close/>
                </a:path>
                <a:path w="239395" h="243840">
                  <a:moveTo>
                    <a:pt x="239204" y="18935"/>
                  </a:moveTo>
                  <a:lnTo>
                    <a:pt x="237769" y="11239"/>
                  </a:lnTo>
                  <a:lnTo>
                    <a:pt x="233768" y="5257"/>
                  </a:lnTo>
                  <a:lnTo>
                    <a:pt x="227660" y="1384"/>
                  </a:lnTo>
                  <a:lnTo>
                    <a:pt x="219913" y="0"/>
                  </a:lnTo>
                  <a:lnTo>
                    <a:pt x="212166" y="1384"/>
                  </a:lnTo>
                  <a:lnTo>
                    <a:pt x="206057" y="5257"/>
                  </a:lnTo>
                  <a:lnTo>
                    <a:pt x="202057" y="11239"/>
                  </a:lnTo>
                  <a:lnTo>
                    <a:pt x="200621" y="18935"/>
                  </a:lnTo>
                  <a:lnTo>
                    <a:pt x="202057" y="26784"/>
                  </a:lnTo>
                  <a:lnTo>
                    <a:pt x="206057" y="32740"/>
                  </a:lnTo>
                  <a:lnTo>
                    <a:pt x="212166" y="36537"/>
                  </a:lnTo>
                  <a:lnTo>
                    <a:pt x="219913" y="37871"/>
                  </a:lnTo>
                  <a:lnTo>
                    <a:pt x="227660" y="36537"/>
                  </a:lnTo>
                  <a:lnTo>
                    <a:pt x="233768" y="32740"/>
                  </a:lnTo>
                  <a:lnTo>
                    <a:pt x="237769" y="26784"/>
                  </a:lnTo>
                  <a:lnTo>
                    <a:pt x="239204" y="1893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8608374" y="1298123"/>
              <a:ext cx="264247" cy="229353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8911654" y="1273574"/>
              <a:ext cx="47625" cy="254000"/>
            </a:xfrm>
            <a:custGeom>
              <a:avLst/>
              <a:gdLst/>
              <a:ahLst/>
              <a:cxnLst/>
              <a:rect l="l" t="t" r="r" b="b"/>
              <a:pathLst>
                <a:path w="47625" h="254000">
                  <a:moveTo>
                    <a:pt x="29107" y="0"/>
                  </a:moveTo>
                  <a:lnTo>
                    <a:pt x="0" y="0"/>
                  </a:lnTo>
                  <a:lnTo>
                    <a:pt x="0" y="215326"/>
                  </a:lnTo>
                  <a:lnTo>
                    <a:pt x="1709" y="231710"/>
                  </a:lnTo>
                  <a:lnTo>
                    <a:pt x="7101" y="243819"/>
                  </a:lnTo>
                  <a:lnTo>
                    <a:pt x="16570" y="251326"/>
                  </a:lnTo>
                  <a:lnTo>
                    <a:pt x="30510" y="253902"/>
                  </a:lnTo>
                  <a:lnTo>
                    <a:pt x="37874" y="253902"/>
                  </a:lnTo>
                  <a:lnTo>
                    <a:pt x="43135" y="252850"/>
                  </a:lnTo>
                  <a:lnTo>
                    <a:pt x="47343" y="250746"/>
                  </a:lnTo>
                  <a:lnTo>
                    <a:pt x="43486" y="229003"/>
                  </a:lnTo>
                  <a:lnTo>
                    <a:pt x="40680" y="229704"/>
                  </a:lnTo>
                  <a:lnTo>
                    <a:pt x="32965" y="229704"/>
                  </a:lnTo>
                  <a:lnTo>
                    <a:pt x="29107" y="226548"/>
                  </a:lnTo>
                  <a:lnTo>
                    <a:pt x="2910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8983056" y="1348623"/>
              <a:ext cx="125899" cy="17885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9135257" y="1348623"/>
              <a:ext cx="144836" cy="1788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9314286" y="1279886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9380287" y="1298123"/>
              <a:ext cx="264212" cy="229353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642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206349" y="0"/>
            <a:ext cx="0" cy="7704455"/>
          </a:xfrm>
          <a:custGeom>
            <a:avLst/>
            <a:gdLst/>
            <a:ahLst/>
            <a:cxnLst/>
            <a:rect l="l" t="t" r="r" b="b"/>
            <a:pathLst>
              <a:path w="0" h="7704455">
                <a:moveTo>
                  <a:pt x="0" y="0"/>
                </a:moveTo>
                <a:lnTo>
                  <a:pt x="0" y="770399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493485" y="558828"/>
            <a:ext cx="574675" cy="177800"/>
            <a:chOff x="493485" y="558828"/>
            <a:chExt cx="574675" cy="177800"/>
          </a:xfrm>
        </p:grpSpPr>
        <p:sp>
          <p:nvSpPr>
            <p:cNvPr id="5" name="object 5"/>
            <p:cNvSpPr/>
            <p:nvPr/>
          </p:nvSpPr>
          <p:spPr>
            <a:xfrm>
              <a:off x="493483" y="572541"/>
              <a:ext cx="170180" cy="160655"/>
            </a:xfrm>
            <a:custGeom>
              <a:avLst/>
              <a:gdLst/>
              <a:ahLst/>
              <a:cxnLst/>
              <a:rect l="l" t="t" r="r" b="b"/>
              <a:pathLst>
                <a:path w="170179" h="160654">
                  <a:moveTo>
                    <a:pt x="110617" y="143179"/>
                  </a:moveTo>
                  <a:lnTo>
                    <a:pt x="25450" y="143179"/>
                  </a:lnTo>
                  <a:lnTo>
                    <a:pt x="109893" y="12242"/>
                  </a:lnTo>
                  <a:lnTo>
                    <a:pt x="109893" y="0"/>
                  </a:lnTo>
                  <a:lnTo>
                    <a:pt x="7581" y="0"/>
                  </a:lnTo>
                  <a:lnTo>
                    <a:pt x="7581" y="17373"/>
                  </a:lnTo>
                  <a:lnTo>
                    <a:pt x="84188" y="17373"/>
                  </a:lnTo>
                  <a:lnTo>
                    <a:pt x="0" y="148323"/>
                  </a:lnTo>
                  <a:lnTo>
                    <a:pt x="0" y="160553"/>
                  </a:lnTo>
                  <a:lnTo>
                    <a:pt x="110617" y="160553"/>
                  </a:lnTo>
                  <a:lnTo>
                    <a:pt x="110617" y="143179"/>
                  </a:lnTo>
                  <a:close/>
                </a:path>
                <a:path w="170179" h="160654">
                  <a:moveTo>
                    <a:pt x="169773" y="91287"/>
                  </a:moveTo>
                  <a:lnTo>
                    <a:pt x="113487" y="91287"/>
                  </a:lnTo>
                  <a:lnTo>
                    <a:pt x="113487" y="106959"/>
                  </a:lnTo>
                  <a:lnTo>
                    <a:pt x="169773" y="106959"/>
                  </a:lnTo>
                  <a:lnTo>
                    <a:pt x="169773" y="9128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696775" y="572947"/>
              <a:ext cx="194160" cy="16308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925666" y="558828"/>
              <a:ext cx="142126" cy="17719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/>
          <p:cNvGrpSpPr/>
          <p:nvPr/>
        </p:nvGrpSpPr>
        <p:grpSpPr>
          <a:xfrm>
            <a:off x="1134609" y="563234"/>
            <a:ext cx="730885" cy="224790"/>
            <a:chOff x="1134609" y="563234"/>
            <a:chExt cx="730885" cy="224790"/>
          </a:xfrm>
        </p:grpSpPr>
        <p:sp>
          <p:nvSpPr>
            <p:cNvPr id="9" name="object 9"/>
            <p:cNvSpPr/>
            <p:nvPr/>
          </p:nvSpPr>
          <p:spPr>
            <a:xfrm>
              <a:off x="1134609" y="574003"/>
              <a:ext cx="100103" cy="1620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60386" y="611212"/>
              <a:ext cx="160655" cy="125095"/>
            </a:xfrm>
            <a:custGeom>
              <a:avLst/>
              <a:gdLst/>
              <a:ahLst/>
              <a:cxnLst/>
              <a:rect l="l" t="t" r="r" b="b"/>
              <a:pathLst>
                <a:path w="160655" h="125095">
                  <a:moveTo>
                    <a:pt x="56286" y="52616"/>
                  </a:moveTo>
                  <a:lnTo>
                    <a:pt x="0" y="52616"/>
                  </a:lnTo>
                  <a:lnTo>
                    <a:pt x="0" y="68287"/>
                  </a:lnTo>
                  <a:lnTo>
                    <a:pt x="56286" y="68287"/>
                  </a:lnTo>
                  <a:lnTo>
                    <a:pt x="56286" y="52616"/>
                  </a:lnTo>
                  <a:close/>
                </a:path>
                <a:path w="160655" h="125095">
                  <a:moveTo>
                    <a:pt x="160324" y="89331"/>
                  </a:moveTo>
                  <a:lnTo>
                    <a:pt x="137414" y="58534"/>
                  </a:lnTo>
                  <a:lnTo>
                    <a:pt x="113626" y="49276"/>
                  </a:lnTo>
                  <a:lnTo>
                    <a:pt x="105664" y="45059"/>
                  </a:lnTo>
                  <a:lnTo>
                    <a:pt x="100495" y="39789"/>
                  </a:lnTo>
                  <a:lnTo>
                    <a:pt x="98653" y="32791"/>
                  </a:lnTo>
                  <a:lnTo>
                    <a:pt x="99923" y="26403"/>
                  </a:lnTo>
                  <a:lnTo>
                    <a:pt x="103860" y="20929"/>
                  </a:lnTo>
                  <a:lnTo>
                    <a:pt x="110629" y="17106"/>
                  </a:lnTo>
                  <a:lnTo>
                    <a:pt x="120434" y="15659"/>
                  </a:lnTo>
                  <a:lnTo>
                    <a:pt x="127990" y="16294"/>
                  </a:lnTo>
                  <a:lnTo>
                    <a:pt x="134962" y="18135"/>
                  </a:lnTo>
                  <a:lnTo>
                    <a:pt x="141528" y="21132"/>
                  </a:lnTo>
                  <a:lnTo>
                    <a:pt x="147853" y="25209"/>
                  </a:lnTo>
                  <a:lnTo>
                    <a:pt x="157149" y="13462"/>
                  </a:lnTo>
                  <a:lnTo>
                    <a:pt x="149555" y="8051"/>
                  </a:lnTo>
                  <a:lnTo>
                    <a:pt x="140779" y="3797"/>
                  </a:lnTo>
                  <a:lnTo>
                    <a:pt x="130962" y="1003"/>
                  </a:lnTo>
                  <a:lnTo>
                    <a:pt x="120192" y="0"/>
                  </a:lnTo>
                  <a:lnTo>
                    <a:pt x="102819" y="2590"/>
                  </a:lnTo>
                  <a:lnTo>
                    <a:pt x="89903" y="9728"/>
                  </a:lnTo>
                  <a:lnTo>
                    <a:pt x="81851" y="20447"/>
                  </a:lnTo>
                  <a:lnTo>
                    <a:pt x="79070" y="33769"/>
                  </a:lnTo>
                  <a:lnTo>
                    <a:pt x="82029" y="46532"/>
                  </a:lnTo>
                  <a:lnTo>
                    <a:pt x="89877" y="55981"/>
                  </a:lnTo>
                  <a:lnTo>
                    <a:pt x="101066" y="62966"/>
                  </a:lnTo>
                  <a:lnTo>
                    <a:pt x="123913" y="72110"/>
                  </a:lnTo>
                  <a:lnTo>
                    <a:pt x="132461" y="76669"/>
                  </a:lnTo>
                  <a:lnTo>
                    <a:pt x="138480" y="82600"/>
                  </a:lnTo>
                  <a:lnTo>
                    <a:pt x="140754" y="90551"/>
                  </a:lnTo>
                  <a:lnTo>
                    <a:pt x="139319" y="97764"/>
                  </a:lnTo>
                  <a:lnTo>
                    <a:pt x="135001" y="103593"/>
                  </a:lnTo>
                  <a:lnTo>
                    <a:pt x="127736" y="107492"/>
                  </a:lnTo>
                  <a:lnTo>
                    <a:pt x="117500" y="108915"/>
                  </a:lnTo>
                  <a:lnTo>
                    <a:pt x="107162" y="108089"/>
                  </a:lnTo>
                  <a:lnTo>
                    <a:pt x="97980" y="105638"/>
                  </a:lnTo>
                  <a:lnTo>
                    <a:pt x="89623" y="101587"/>
                  </a:lnTo>
                  <a:lnTo>
                    <a:pt x="81762" y="95935"/>
                  </a:lnTo>
                  <a:lnTo>
                    <a:pt x="72466" y="107683"/>
                  </a:lnTo>
                  <a:lnTo>
                    <a:pt x="81584" y="114909"/>
                  </a:lnTo>
                  <a:lnTo>
                    <a:pt x="92227" y="120294"/>
                  </a:lnTo>
                  <a:lnTo>
                    <a:pt x="104063" y="123659"/>
                  </a:lnTo>
                  <a:lnTo>
                    <a:pt x="116763" y="124815"/>
                  </a:lnTo>
                  <a:lnTo>
                    <a:pt x="135445" y="121996"/>
                  </a:lnTo>
                  <a:lnTo>
                    <a:pt x="149098" y="114325"/>
                  </a:lnTo>
                  <a:lnTo>
                    <a:pt x="157480" y="103035"/>
                  </a:lnTo>
                  <a:lnTo>
                    <a:pt x="160324" y="89331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439813" y="611205"/>
              <a:ext cx="101082" cy="12482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65419" y="563234"/>
              <a:ext cx="27305" cy="170180"/>
            </a:xfrm>
            <a:custGeom>
              <a:avLst/>
              <a:gdLst/>
              <a:ahLst/>
              <a:cxnLst/>
              <a:rect l="l" t="t" r="r" b="b"/>
              <a:pathLst>
                <a:path w="27305" h="170179">
                  <a:moveTo>
                    <a:pt x="23496" y="50908"/>
                  </a:moveTo>
                  <a:lnTo>
                    <a:pt x="3181" y="50908"/>
                  </a:lnTo>
                  <a:lnTo>
                    <a:pt x="3181" y="169856"/>
                  </a:lnTo>
                  <a:lnTo>
                    <a:pt x="23496" y="169856"/>
                  </a:lnTo>
                  <a:lnTo>
                    <a:pt x="23496" y="50908"/>
                  </a:lnTo>
                  <a:close/>
                </a:path>
                <a:path w="27305" h="170179">
                  <a:moveTo>
                    <a:pt x="21293" y="0"/>
                  </a:moveTo>
                  <a:lnTo>
                    <a:pt x="5629" y="0"/>
                  </a:lnTo>
                  <a:lnTo>
                    <a:pt x="0" y="5384"/>
                  </a:lnTo>
                  <a:lnTo>
                    <a:pt x="0" y="21293"/>
                  </a:lnTo>
                  <a:lnTo>
                    <a:pt x="5629" y="26433"/>
                  </a:lnTo>
                  <a:lnTo>
                    <a:pt x="21293" y="26433"/>
                  </a:lnTo>
                  <a:lnTo>
                    <a:pt x="26922" y="21293"/>
                  </a:lnTo>
                  <a:lnTo>
                    <a:pt x="26922" y="5384"/>
                  </a:lnTo>
                  <a:lnTo>
                    <a:pt x="2129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12142" y="563234"/>
              <a:ext cx="119805" cy="17279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55468" y="611205"/>
              <a:ext cx="109403" cy="17670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492261" y="856445"/>
            <a:ext cx="1153795" cy="201295"/>
            <a:chOff x="492261" y="856445"/>
            <a:chExt cx="1153795" cy="201295"/>
          </a:xfrm>
        </p:grpSpPr>
        <p:sp>
          <p:nvSpPr>
            <p:cNvPr id="16" name="object 16"/>
            <p:cNvSpPr/>
            <p:nvPr/>
          </p:nvSpPr>
          <p:spPr>
            <a:xfrm>
              <a:off x="492261" y="856445"/>
              <a:ext cx="100102" cy="16202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14539" y="856445"/>
              <a:ext cx="336630" cy="162024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978091" y="856445"/>
              <a:ext cx="206153" cy="162024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215597" y="893647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415828" y="893647"/>
              <a:ext cx="164472" cy="12188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08642" y="987386"/>
              <a:ext cx="37465" cy="69850"/>
            </a:xfrm>
            <a:custGeom>
              <a:avLst/>
              <a:gdLst/>
              <a:ahLst/>
              <a:cxnLst/>
              <a:rect l="l" t="t" r="r" b="b"/>
              <a:pathLst>
                <a:path w="37464" h="69850">
                  <a:moveTo>
                    <a:pt x="20069" y="0"/>
                  </a:moveTo>
                  <a:lnTo>
                    <a:pt x="11992" y="0"/>
                  </a:lnTo>
                  <a:lnTo>
                    <a:pt x="5139" y="5384"/>
                  </a:lnTo>
                  <a:lnTo>
                    <a:pt x="5139" y="23496"/>
                  </a:lnTo>
                  <a:lnTo>
                    <a:pt x="11748" y="28391"/>
                  </a:lnTo>
                  <a:lnTo>
                    <a:pt x="21293" y="28391"/>
                  </a:lnTo>
                  <a:lnTo>
                    <a:pt x="22272" y="28146"/>
                  </a:lnTo>
                  <a:lnTo>
                    <a:pt x="20754" y="37423"/>
                  </a:lnTo>
                  <a:lnTo>
                    <a:pt x="16367" y="45646"/>
                  </a:lnTo>
                  <a:lnTo>
                    <a:pt x="9365" y="52583"/>
                  </a:lnTo>
                  <a:lnTo>
                    <a:pt x="0" y="58005"/>
                  </a:lnTo>
                  <a:lnTo>
                    <a:pt x="4895" y="69753"/>
                  </a:lnTo>
                  <a:lnTo>
                    <a:pt x="18409" y="62155"/>
                  </a:lnTo>
                  <a:lnTo>
                    <a:pt x="28574" y="51734"/>
                  </a:lnTo>
                  <a:lnTo>
                    <a:pt x="34976" y="38880"/>
                  </a:lnTo>
                  <a:lnTo>
                    <a:pt x="37202" y="23985"/>
                  </a:lnTo>
                  <a:lnTo>
                    <a:pt x="36039" y="13939"/>
                  </a:lnTo>
                  <a:lnTo>
                    <a:pt x="32674" y="6394"/>
                  </a:lnTo>
                  <a:lnTo>
                    <a:pt x="27289" y="1648"/>
                  </a:lnTo>
                  <a:lnTo>
                    <a:pt x="2006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/>
          <p:nvPr/>
        </p:nvSpPr>
        <p:spPr>
          <a:xfrm>
            <a:off x="1729304" y="854976"/>
            <a:ext cx="20955" cy="160655"/>
          </a:xfrm>
          <a:custGeom>
            <a:avLst/>
            <a:gdLst/>
            <a:ahLst/>
            <a:cxnLst/>
            <a:rect l="l" t="t" r="r" b="b"/>
            <a:pathLst>
              <a:path w="20955" h="160655">
                <a:moveTo>
                  <a:pt x="20559" y="0"/>
                </a:moveTo>
                <a:lnTo>
                  <a:pt x="0" y="0"/>
                </a:lnTo>
                <a:lnTo>
                  <a:pt x="0" y="160556"/>
                </a:lnTo>
                <a:lnTo>
                  <a:pt x="20559" y="160556"/>
                </a:lnTo>
                <a:lnTo>
                  <a:pt x="2055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1788289" y="893647"/>
            <a:ext cx="479425" cy="125095"/>
            <a:chOff x="1788289" y="893647"/>
            <a:chExt cx="479425" cy="125095"/>
          </a:xfrm>
        </p:grpSpPr>
        <p:sp>
          <p:nvSpPr>
            <p:cNvPr id="24" name="object 24"/>
            <p:cNvSpPr/>
            <p:nvPr/>
          </p:nvSpPr>
          <p:spPr>
            <a:xfrm>
              <a:off x="1919255" y="893647"/>
              <a:ext cx="95452" cy="12188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788289" y="893647"/>
              <a:ext cx="95452" cy="12188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042805" y="893647"/>
              <a:ext cx="101081" cy="124822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2171764" y="893647"/>
              <a:ext cx="95452" cy="12188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/>
          <p:cNvGrpSpPr/>
          <p:nvPr/>
        </p:nvGrpSpPr>
        <p:grpSpPr>
          <a:xfrm>
            <a:off x="481325" y="1194174"/>
            <a:ext cx="1675130" cy="287655"/>
            <a:chOff x="481325" y="1194174"/>
            <a:chExt cx="1675130" cy="287655"/>
          </a:xfrm>
        </p:grpSpPr>
        <p:sp>
          <p:nvSpPr>
            <p:cNvPr id="29" name="object 29"/>
            <p:cNvSpPr/>
            <p:nvPr/>
          </p:nvSpPr>
          <p:spPr>
            <a:xfrm>
              <a:off x="481325" y="1194174"/>
              <a:ext cx="1637103" cy="287377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2138701" y="1435705"/>
              <a:ext cx="17780" cy="18415"/>
            </a:xfrm>
            <a:custGeom>
              <a:avLst/>
              <a:gdLst/>
              <a:ahLst/>
              <a:cxnLst/>
              <a:rect l="l" t="t" r="r" b="b"/>
              <a:pathLst>
                <a:path w="17780" h="18415">
                  <a:moveTo>
                    <a:pt x="13324" y="0"/>
                  </a:moveTo>
                  <a:lnTo>
                    <a:pt x="3868" y="0"/>
                  </a:lnTo>
                  <a:lnTo>
                    <a:pt x="0" y="3725"/>
                  </a:lnTo>
                  <a:lnTo>
                    <a:pt x="0" y="14470"/>
                  </a:lnTo>
                  <a:lnTo>
                    <a:pt x="3868" y="18195"/>
                  </a:lnTo>
                  <a:lnTo>
                    <a:pt x="8596" y="18195"/>
                  </a:lnTo>
                  <a:lnTo>
                    <a:pt x="13324" y="18195"/>
                  </a:lnTo>
                  <a:lnTo>
                    <a:pt x="17192" y="14470"/>
                  </a:lnTo>
                  <a:lnTo>
                    <a:pt x="17192" y="3725"/>
                  </a:lnTo>
                  <a:lnTo>
                    <a:pt x="1332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/>
          <p:cNvGrpSpPr/>
          <p:nvPr/>
        </p:nvGrpSpPr>
        <p:grpSpPr>
          <a:xfrm>
            <a:off x="8326624" y="1273574"/>
            <a:ext cx="1355090" cy="254000"/>
            <a:chOff x="8326624" y="1273574"/>
            <a:chExt cx="1355090" cy="254000"/>
          </a:xfrm>
        </p:grpSpPr>
        <p:sp>
          <p:nvSpPr>
            <p:cNvPr id="32" name="object 32"/>
            <p:cNvSpPr/>
            <p:nvPr/>
          </p:nvSpPr>
          <p:spPr>
            <a:xfrm>
              <a:off x="8326624" y="1293213"/>
              <a:ext cx="159565" cy="230055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8517086" y="1282341"/>
              <a:ext cx="135718" cy="24513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8693941" y="1348623"/>
              <a:ext cx="135017" cy="178853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8861818" y="1273574"/>
              <a:ext cx="283991" cy="25390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9172112" y="1348623"/>
              <a:ext cx="144836" cy="178853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9351141" y="1279886"/>
              <a:ext cx="38735" cy="243840"/>
            </a:xfrm>
            <a:custGeom>
              <a:avLst/>
              <a:gdLst/>
              <a:ahLst/>
              <a:cxnLst/>
              <a:rect l="l" t="t" r="r" b="b"/>
              <a:pathLst>
                <a:path w="38734" h="243840">
                  <a:moveTo>
                    <a:pt x="33666" y="72944"/>
                  </a:moveTo>
                  <a:lnTo>
                    <a:pt x="4558" y="72944"/>
                  </a:lnTo>
                  <a:lnTo>
                    <a:pt x="4558" y="243381"/>
                  </a:lnTo>
                  <a:lnTo>
                    <a:pt x="33666" y="243381"/>
                  </a:lnTo>
                  <a:lnTo>
                    <a:pt x="33666" y="72944"/>
                  </a:lnTo>
                  <a:close/>
                </a:path>
                <a:path w="38734" h="243840">
                  <a:moveTo>
                    <a:pt x="19288" y="0"/>
                  </a:moveTo>
                  <a:lnTo>
                    <a:pt x="11539" y="1380"/>
                  </a:lnTo>
                  <a:lnTo>
                    <a:pt x="5435" y="5260"/>
                  </a:lnTo>
                  <a:lnTo>
                    <a:pt x="1435" y="11244"/>
                  </a:lnTo>
                  <a:lnTo>
                    <a:pt x="0" y="18937"/>
                  </a:lnTo>
                  <a:lnTo>
                    <a:pt x="1435" y="26778"/>
                  </a:lnTo>
                  <a:lnTo>
                    <a:pt x="5435" y="32746"/>
                  </a:lnTo>
                  <a:lnTo>
                    <a:pt x="11539" y="36543"/>
                  </a:lnTo>
                  <a:lnTo>
                    <a:pt x="19288" y="37874"/>
                  </a:lnTo>
                  <a:lnTo>
                    <a:pt x="27036" y="36543"/>
                  </a:lnTo>
                  <a:lnTo>
                    <a:pt x="33140" y="32746"/>
                  </a:lnTo>
                  <a:lnTo>
                    <a:pt x="37140" y="26778"/>
                  </a:lnTo>
                  <a:lnTo>
                    <a:pt x="38576" y="18937"/>
                  </a:lnTo>
                  <a:lnTo>
                    <a:pt x="37140" y="11244"/>
                  </a:lnTo>
                  <a:lnTo>
                    <a:pt x="33140" y="5260"/>
                  </a:lnTo>
                  <a:lnTo>
                    <a:pt x="27036" y="1380"/>
                  </a:lnTo>
                  <a:lnTo>
                    <a:pt x="1928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9417142" y="1298123"/>
              <a:ext cx="264248" cy="229353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/>
          <p:cNvSpPr/>
          <p:nvPr/>
        </p:nvSpPr>
        <p:spPr>
          <a:xfrm>
            <a:off x="150350" y="282549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0"/>
                </a:moveTo>
                <a:lnTo>
                  <a:pt x="0" y="7182967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284272" y="75536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0" y="0"/>
                </a:moveTo>
                <a:lnTo>
                  <a:pt x="10312095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0685650" y="238478"/>
            <a:ext cx="0" cy="7183120"/>
          </a:xfrm>
          <a:custGeom>
            <a:avLst/>
            <a:gdLst/>
            <a:ahLst/>
            <a:cxnLst/>
            <a:rect l="l" t="t" r="r" b="b"/>
            <a:pathLst>
              <a:path w="0" h="7183120">
                <a:moveTo>
                  <a:pt x="0" y="7182967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239631" y="150347"/>
            <a:ext cx="10312400" cy="0"/>
          </a:xfrm>
          <a:custGeom>
            <a:avLst/>
            <a:gdLst/>
            <a:ahLst/>
            <a:cxnLst/>
            <a:rect l="l" t="t" r="r" b="b"/>
            <a:pathLst>
              <a:path w="10312400" h="0">
                <a:moveTo>
                  <a:pt x="10312095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150350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0" y="0"/>
                </a:moveTo>
                <a:lnTo>
                  <a:pt x="0" y="44069"/>
                </a:lnTo>
                <a:lnTo>
                  <a:pt x="4464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10641007" y="7509580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0" y="44069"/>
                </a:moveTo>
                <a:lnTo>
                  <a:pt x="44640" y="44069"/>
                </a:lnTo>
                <a:lnTo>
                  <a:pt x="44640" y="0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10641007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4" h="44450">
                <a:moveTo>
                  <a:pt x="44640" y="44069"/>
                </a:moveTo>
                <a:lnTo>
                  <a:pt x="44640" y="0"/>
                </a:lnTo>
                <a:lnTo>
                  <a:pt x="0" y="0"/>
                </a:lnTo>
              </a:path>
            </a:pathLst>
          </a:custGeom>
          <a:ln w="12699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150350" y="150349"/>
            <a:ext cx="45085" cy="44450"/>
          </a:xfrm>
          <a:custGeom>
            <a:avLst/>
            <a:gdLst/>
            <a:ahLst/>
            <a:cxnLst/>
            <a:rect l="l" t="t" r="r" b="b"/>
            <a:pathLst>
              <a:path w="45085" h="44450">
                <a:moveTo>
                  <a:pt x="44640" y="0"/>
                </a:moveTo>
                <a:lnTo>
                  <a:pt x="0" y="0"/>
                </a:lnTo>
                <a:lnTo>
                  <a:pt x="0" y="44069"/>
                </a:lnTo>
              </a:path>
            </a:pathLst>
          </a:custGeom>
          <a:ln w="12700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zfalz_99x210_6-seitig_PDF-Vorlage.indd</dc:title>
  <dcterms:created xsi:type="dcterms:W3CDTF">2020-10-02T06:50:26Z</dcterms:created>
  <dcterms:modified xsi:type="dcterms:W3CDTF">2020-10-02T06:50:26Z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2020-10-02T00:00:00Z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2020-10-02T00:00:00Z</vt:filetime>
  </property>
</Properties>
</file>