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Default Extension="png" ContentType="image/png"/>
  <Override PartName="/ppt/slides/slide2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  <p:sldId id="257" r:id="rId7"/>
  </p:sldIdLst>
  <p:sldSz cx="20104100" cy="6788150"/>
  <p:notesSz cx="20104100" cy="678815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Relationship Id="rId7" Type="http://schemas.openxmlformats.org/officeDocument/2006/relationships/slide" Target="slides/slide2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507807" y="2104326"/>
            <a:ext cx="17088486" cy="142551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3015615" y="3801364"/>
            <a:ext cx="14072870" cy="169703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1005205" y="1561274"/>
            <a:ext cx="8745284" cy="448017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10353611" y="1561274"/>
            <a:ext cx="8745284" cy="448017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69009" y="69009"/>
            <a:ext cx="19966305" cy="6648450"/>
          </a:xfrm>
          <a:custGeom>
            <a:avLst/>
            <a:gdLst/>
            <a:ahLst/>
            <a:cxnLst/>
            <a:rect l="l" t="t" r="r" b="b"/>
            <a:pathLst>
              <a:path w="19966305" h="6648450">
                <a:moveTo>
                  <a:pt x="0" y="6647887"/>
                </a:moveTo>
                <a:lnTo>
                  <a:pt x="19966023" y="6647887"/>
                </a:lnTo>
                <a:lnTo>
                  <a:pt x="19966023" y="0"/>
                </a:lnTo>
                <a:lnTo>
                  <a:pt x="0" y="0"/>
                </a:lnTo>
                <a:lnTo>
                  <a:pt x="0" y="6647887"/>
                </a:lnTo>
                <a:close/>
              </a:path>
            </a:pathLst>
          </a:custGeom>
          <a:ln w="11186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005205" y="271526"/>
            <a:ext cx="18093690" cy="108610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1005205" y="1561274"/>
            <a:ext cx="18093690" cy="448017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6835394" y="6312979"/>
            <a:ext cx="6433312" cy="33940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1005205" y="6312979"/>
            <a:ext cx="4623943" cy="33940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14474953" y="6312979"/>
            <a:ext cx="4623943" cy="33940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7" Type="http://schemas.openxmlformats.org/officeDocument/2006/relationships/image" Target="../media/image6.png"/><Relationship Id="rId8" Type="http://schemas.openxmlformats.org/officeDocument/2006/relationships/image" Target="../media/image7.png"/><Relationship Id="rId9" Type="http://schemas.openxmlformats.org/officeDocument/2006/relationships/image" Target="../media/image8.png"/><Relationship Id="rId10" Type="http://schemas.openxmlformats.org/officeDocument/2006/relationships/image" Target="../media/image9.png"/><Relationship Id="rId11" Type="http://schemas.openxmlformats.org/officeDocument/2006/relationships/image" Target="../media/image10.png"/><Relationship Id="rId12" Type="http://schemas.openxmlformats.org/officeDocument/2006/relationships/image" Target="../media/image11.png"/><Relationship Id="rId13" Type="http://schemas.openxmlformats.org/officeDocument/2006/relationships/image" Target="../media/image12.png"/><Relationship Id="rId14" Type="http://schemas.openxmlformats.org/officeDocument/2006/relationships/image" Target="../media/image13.png"/><Relationship Id="rId15" Type="http://schemas.openxmlformats.org/officeDocument/2006/relationships/image" Target="../media/image14.png"/><Relationship Id="rId16" Type="http://schemas.openxmlformats.org/officeDocument/2006/relationships/image" Target="../media/image15.png"/><Relationship Id="rId17" Type="http://schemas.openxmlformats.org/officeDocument/2006/relationships/image" Target="../media/image16.png"/><Relationship Id="rId18" Type="http://schemas.openxmlformats.org/officeDocument/2006/relationships/image" Target="../media/image17.png"/><Relationship Id="rId19" Type="http://schemas.openxmlformats.org/officeDocument/2006/relationships/image" Target="../media/image18.png"/><Relationship Id="rId20" Type="http://schemas.openxmlformats.org/officeDocument/2006/relationships/image" Target="../media/image19.png"/><Relationship Id="rId21" Type="http://schemas.openxmlformats.org/officeDocument/2006/relationships/image" Target="../media/image20.png"/><Relationship Id="rId22" Type="http://schemas.openxmlformats.org/officeDocument/2006/relationships/image" Target="../media/image21.png"/><Relationship Id="rId23" Type="http://schemas.openxmlformats.org/officeDocument/2006/relationships/image" Target="../media/image22.png"/><Relationship Id="rId24" Type="http://schemas.openxmlformats.org/officeDocument/2006/relationships/image" Target="../media/image23.png"/><Relationship Id="rId25" Type="http://schemas.openxmlformats.org/officeDocument/2006/relationships/image" Target="../media/image24.png"/><Relationship Id="rId26" Type="http://schemas.openxmlformats.org/officeDocument/2006/relationships/image" Target="../media/image25.png"/><Relationship Id="rId27" Type="http://schemas.openxmlformats.org/officeDocument/2006/relationships/image" Target="../media/image26.png"/><Relationship Id="rId28" Type="http://schemas.openxmlformats.org/officeDocument/2006/relationships/image" Target="../media/image27.png"/><Relationship Id="rId29" Type="http://schemas.openxmlformats.org/officeDocument/2006/relationships/image" Target="../media/image28.png"/></Relationships>
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5.png"/><Relationship Id="rId6" Type="http://schemas.openxmlformats.org/officeDocument/2006/relationships/image" Target="../media/image4.png"/><Relationship Id="rId7" Type="http://schemas.openxmlformats.org/officeDocument/2006/relationships/image" Target="../media/image6.png"/><Relationship Id="rId8" Type="http://schemas.openxmlformats.org/officeDocument/2006/relationships/image" Target="../media/image7.png"/><Relationship Id="rId9" Type="http://schemas.openxmlformats.org/officeDocument/2006/relationships/image" Target="../media/image8.png"/><Relationship Id="rId10" Type="http://schemas.openxmlformats.org/officeDocument/2006/relationships/image" Target="../media/image9.png"/><Relationship Id="rId11" Type="http://schemas.openxmlformats.org/officeDocument/2006/relationships/image" Target="../media/image10.png"/><Relationship Id="rId12" Type="http://schemas.openxmlformats.org/officeDocument/2006/relationships/image" Target="../media/image11.png"/><Relationship Id="rId13" Type="http://schemas.openxmlformats.org/officeDocument/2006/relationships/image" Target="../media/image12.png"/><Relationship Id="rId14" Type="http://schemas.openxmlformats.org/officeDocument/2006/relationships/image" Target="../media/image29.png"/><Relationship Id="rId15" Type="http://schemas.openxmlformats.org/officeDocument/2006/relationships/image" Target="../media/image15.png"/><Relationship Id="rId16" Type="http://schemas.openxmlformats.org/officeDocument/2006/relationships/image" Target="../media/image30.png"/><Relationship Id="rId17" Type="http://schemas.openxmlformats.org/officeDocument/2006/relationships/image" Target="../media/image16.png"/><Relationship Id="rId18" Type="http://schemas.openxmlformats.org/officeDocument/2006/relationships/image" Target="../media/image17.png"/><Relationship Id="rId19" Type="http://schemas.openxmlformats.org/officeDocument/2006/relationships/image" Target="../media/image18.png"/><Relationship Id="rId20" Type="http://schemas.openxmlformats.org/officeDocument/2006/relationships/image" Target="../media/image19.png"/><Relationship Id="rId21" Type="http://schemas.openxmlformats.org/officeDocument/2006/relationships/image" Target="../media/image20.png"/><Relationship Id="rId22" Type="http://schemas.openxmlformats.org/officeDocument/2006/relationships/image" Target="../media/image21.png"/><Relationship Id="rId23" Type="http://schemas.openxmlformats.org/officeDocument/2006/relationships/image" Target="../media/image22.png"/><Relationship Id="rId24" Type="http://schemas.openxmlformats.org/officeDocument/2006/relationships/image" Target="../media/image23.png"/><Relationship Id="rId25" Type="http://schemas.openxmlformats.org/officeDocument/2006/relationships/image" Target="../media/image24.png"/><Relationship Id="rId26" Type="http://schemas.openxmlformats.org/officeDocument/2006/relationships/image" Target="../media/image25.png"/><Relationship Id="rId27" Type="http://schemas.openxmlformats.org/officeDocument/2006/relationships/image" Target="../media/image31.png"/><Relationship Id="rId28" Type="http://schemas.openxmlformats.org/officeDocument/2006/relationships/image" Target="../media/image27.png"/><Relationship Id="rId29" Type="http://schemas.openxmlformats.org/officeDocument/2006/relationships/image" Target="../media/image32.png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32432" y="248876"/>
            <a:ext cx="0" cy="6327140"/>
          </a:xfrm>
          <a:custGeom>
            <a:avLst/>
            <a:gdLst/>
            <a:ahLst/>
            <a:cxnLst/>
            <a:rect l="l" t="t" r="r" b="b"/>
            <a:pathLst>
              <a:path w="0" h="6327140">
                <a:moveTo>
                  <a:pt x="0" y="0"/>
                </a:moveTo>
                <a:lnTo>
                  <a:pt x="0" y="6326968"/>
                </a:lnTo>
              </a:path>
            </a:pathLst>
          </a:custGeom>
          <a:ln w="11186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249593" y="6653474"/>
            <a:ext cx="19644360" cy="0"/>
          </a:xfrm>
          <a:custGeom>
            <a:avLst/>
            <a:gdLst/>
            <a:ahLst/>
            <a:cxnLst/>
            <a:rect l="l" t="t" r="r" b="b"/>
            <a:pathLst>
              <a:path w="19644360" h="0">
                <a:moveTo>
                  <a:pt x="0" y="0"/>
                </a:moveTo>
                <a:lnTo>
                  <a:pt x="19643907" y="0"/>
                </a:lnTo>
              </a:path>
            </a:pathLst>
          </a:custGeom>
          <a:ln w="11186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19971616" y="210057"/>
            <a:ext cx="0" cy="6327140"/>
          </a:xfrm>
          <a:custGeom>
            <a:avLst/>
            <a:gdLst/>
            <a:ahLst/>
            <a:cxnLst/>
            <a:rect l="l" t="t" r="r" b="b"/>
            <a:pathLst>
              <a:path w="0" h="6327140">
                <a:moveTo>
                  <a:pt x="0" y="6326968"/>
                </a:moveTo>
                <a:lnTo>
                  <a:pt x="0" y="0"/>
                </a:lnTo>
              </a:path>
            </a:pathLst>
          </a:custGeom>
          <a:ln w="11186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210536" y="132429"/>
            <a:ext cx="19644360" cy="0"/>
          </a:xfrm>
          <a:custGeom>
            <a:avLst/>
            <a:gdLst/>
            <a:ahLst/>
            <a:cxnLst/>
            <a:rect l="l" t="t" r="r" b="b"/>
            <a:pathLst>
              <a:path w="19644360" h="0">
                <a:moveTo>
                  <a:pt x="19643918" y="0"/>
                </a:moveTo>
                <a:lnTo>
                  <a:pt x="0" y="0"/>
                </a:lnTo>
              </a:path>
            </a:pathLst>
          </a:custGeom>
          <a:ln w="11186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132432" y="6614656"/>
            <a:ext cx="39370" cy="39370"/>
          </a:xfrm>
          <a:custGeom>
            <a:avLst/>
            <a:gdLst/>
            <a:ahLst/>
            <a:cxnLst/>
            <a:rect l="l" t="t" r="r" b="b"/>
            <a:pathLst>
              <a:path w="39369" h="39370">
                <a:moveTo>
                  <a:pt x="0" y="0"/>
                </a:moveTo>
                <a:lnTo>
                  <a:pt x="0" y="38817"/>
                </a:lnTo>
                <a:lnTo>
                  <a:pt x="39052" y="38817"/>
                </a:lnTo>
              </a:path>
            </a:pathLst>
          </a:custGeom>
          <a:ln w="11186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/>
          <p:nvPr/>
        </p:nvSpPr>
        <p:spPr>
          <a:xfrm>
            <a:off x="19932560" y="6614656"/>
            <a:ext cx="39370" cy="39370"/>
          </a:xfrm>
          <a:custGeom>
            <a:avLst/>
            <a:gdLst/>
            <a:ahLst/>
            <a:cxnLst/>
            <a:rect l="l" t="t" r="r" b="b"/>
            <a:pathLst>
              <a:path w="39369" h="39370">
                <a:moveTo>
                  <a:pt x="0" y="38817"/>
                </a:moveTo>
                <a:lnTo>
                  <a:pt x="39052" y="38817"/>
                </a:lnTo>
                <a:lnTo>
                  <a:pt x="39052" y="0"/>
                </a:lnTo>
              </a:path>
            </a:pathLst>
          </a:custGeom>
          <a:ln w="11186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/>
          <p:nvPr/>
        </p:nvSpPr>
        <p:spPr>
          <a:xfrm>
            <a:off x="19932560" y="132430"/>
            <a:ext cx="39370" cy="39370"/>
          </a:xfrm>
          <a:custGeom>
            <a:avLst/>
            <a:gdLst/>
            <a:ahLst/>
            <a:cxnLst/>
            <a:rect l="l" t="t" r="r" b="b"/>
            <a:pathLst>
              <a:path w="39369" h="39369">
                <a:moveTo>
                  <a:pt x="39052" y="38817"/>
                </a:moveTo>
                <a:lnTo>
                  <a:pt x="39052" y="0"/>
                </a:lnTo>
                <a:lnTo>
                  <a:pt x="0" y="0"/>
                </a:lnTo>
              </a:path>
            </a:pathLst>
          </a:custGeom>
          <a:ln w="11186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/>
          <p:nvPr/>
        </p:nvSpPr>
        <p:spPr>
          <a:xfrm>
            <a:off x="132432" y="132430"/>
            <a:ext cx="39370" cy="39370"/>
          </a:xfrm>
          <a:custGeom>
            <a:avLst/>
            <a:gdLst/>
            <a:ahLst/>
            <a:cxnLst/>
            <a:rect l="l" t="t" r="r" b="b"/>
            <a:pathLst>
              <a:path w="39369" h="39369">
                <a:moveTo>
                  <a:pt x="39052" y="0"/>
                </a:moveTo>
                <a:lnTo>
                  <a:pt x="0" y="0"/>
                </a:lnTo>
                <a:lnTo>
                  <a:pt x="0" y="38817"/>
                </a:lnTo>
              </a:path>
            </a:pathLst>
          </a:custGeom>
          <a:ln w="11186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0" name="object 10"/>
          <p:cNvSpPr/>
          <p:nvPr/>
        </p:nvSpPr>
        <p:spPr>
          <a:xfrm>
            <a:off x="6728082" y="0"/>
            <a:ext cx="0" cy="6786245"/>
          </a:xfrm>
          <a:custGeom>
            <a:avLst/>
            <a:gdLst/>
            <a:ahLst/>
            <a:cxnLst/>
            <a:rect l="l" t="t" r="r" b="b"/>
            <a:pathLst>
              <a:path w="0" h="6786245">
                <a:moveTo>
                  <a:pt x="0" y="0"/>
                </a:moveTo>
                <a:lnTo>
                  <a:pt x="0" y="6785906"/>
                </a:lnTo>
              </a:path>
            </a:pathLst>
          </a:custGeom>
          <a:ln w="11186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11" name="object 11"/>
          <p:cNvSpPr/>
          <p:nvPr/>
        </p:nvSpPr>
        <p:spPr>
          <a:xfrm>
            <a:off x="13387151" y="0"/>
            <a:ext cx="0" cy="6786245"/>
          </a:xfrm>
          <a:custGeom>
            <a:avLst/>
            <a:gdLst/>
            <a:ahLst/>
            <a:cxnLst/>
            <a:rect l="l" t="t" r="r" b="b"/>
            <a:pathLst>
              <a:path w="0" h="6786245">
                <a:moveTo>
                  <a:pt x="0" y="0"/>
                </a:moveTo>
                <a:lnTo>
                  <a:pt x="0" y="6785906"/>
                </a:lnTo>
              </a:path>
            </a:pathLst>
          </a:custGeom>
          <a:ln w="11186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12" name="object 12"/>
          <p:cNvSpPr/>
          <p:nvPr/>
        </p:nvSpPr>
        <p:spPr>
          <a:xfrm>
            <a:off x="611530" y="731550"/>
            <a:ext cx="255904" cy="243840"/>
          </a:xfrm>
          <a:custGeom>
            <a:avLst/>
            <a:gdLst/>
            <a:ahLst/>
            <a:cxnLst/>
            <a:rect l="l" t="t" r="r" b="b"/>
            <a:pathLst>
              <a:path w="255905" h="243840">
                <a:moveTo>
                  <a:pt x="167957" y="217385"/>
                </a:moveTo>
                <a:lnTo>
                  <a:pt x="38646" y="217385"/>
                </a:lnTo>
                <a:lnTo>
                  <a:pt x="166839" y="18580"/>
                </a:lnTo>
                <a:lnTo>
                  <a:pt x="166839" y="0"/>
                </a:lnTo>
                <a:lnTo>
                  <a:pt x="11518" y="0"/>
                </a:lnTo>
                <a:lnTo>
                  <a:pt x="11518" y="26390"/>
                </a:lnTo>
                <a:lnTo>
                  <a:pt x="127825" y="26390"/>
                </a:lnTo>
                <a:lnTo>
                  <a:pt x="0" y="225183"/>
                </a:lnTo>
                <a:lnTo>
                  <a:pt x="0" y="243763"/>
                </a:lnTo>
                <a:lnTo>
                  <a:pt x="167957" y="243763"/>
                </a:lnTo>
                <a:lnTo>
                  <a:pt x="167957" y="217385"/>
                </a:lnTo>
                <a:close/>
              </a:path>
              <a:path w="255905" h="243840">
                <a:moveTo>
                  <a:pt x="255498" y="138607"/>
                </a:moveTo>
                <a:lnTo>
                  <a:pt x="170040" y="138607"/>
                </a:lnTo>
                <a:lnTo>
                  <a:pt x="170040" y="162382"/>
                </a:lnTo>
                <a:lnTo>
                  <a:pt x="255498" y="162382"/>
                </a:lnTo>
                <a:lnTo>
                  <a:pt x="255498" y="138607"/>
                </a:lnTo>
                <a:close/>
              </a:path>
            </a:pathLst>
          </a:custGeom>
          <a:solidFill>
            <a:srgbClr val="EC008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3" name="object 13"/>
          <p:cNvSpPr/>
          <p:nvPr/>
        </p:nvSpPr>
        <p:spPr>
          <a:xfrm>
            <a:off x="916307" y="731817"/>
            <a:ext cx="292768" cy="24794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grpSp>
        <p:nvGrpSpPr>
          <p:cNvPr id="14" name="object 14"/>
          <p:cNvGrpSpPr/>
          <p:nvPr/>
        </p:nvGrpSpPr>
        <p:grpSpPr>
          <a:xfrm>
            <a:off x="1260131" y="710741"/>
            <a:ext cx="214629" cy="269240"/>
            <a:chOff x="1260131" y="710741"/>
            <a:chExt cx="214629" cy="269240"/>
          </a:xfrm>
        </p:grpSpPr>
        <p:sp>
          <p:nvSpPr>
            <p:cNvPr id="15" name="object 15"/>
            <p:cNvSpPr/>
            <p:nvPr/>
          </p:nvSpPr>
          <p:spPr>
            <a:xfrm>
              <a:off x="1260131" y="710741"/>
              <a:ext cx="50165" cy="269240"/>
            </a:xfrm>
            <a:custGeom>
              <a:avLst/>
              <a:gdLst/>
              <a:ahLst/>
              <a:cxnLst/>
              <a:rect l="l" t="t" r="r" b="b"/>
              <a:pathLst>
                <a:path w="50165" h="269240">
                  <a:moveTo>
                    <a:pt x="30841" y="0"/>
                  </a:moveTo>
                  <a:lnTo>
                    <a:pt x="0" y="0"/>
                  </a:lnTo>
                  <a:lnTo>
                    <a:pt x="0" y="228150"/>
                  </a:lnTo>
                  <a:lnTo>
                    <a:pt x="1811" y="245510"/>
                  </a:lnTo>
                  <a:lnTo>
                    <a:pt x="7524" y="258341"/>
                  </a:lnTo>
                  <a:lnTo>
                    <a:pt x="17557" y="266295"/>
                  </a:lnTo>
                  <a:lnTo>
                    <a:pt x="32327" y="269024"/>
                  </a:lnTo>
                  <a:lnTo>
                    <a:pt x="40130" y="269024"/>
                  </a:lnTo>
                  <a:lnTo>
                    <a:pt x="45704" y="267909"/>
                  </a:lnTo>
                  <a:lnTo>
                    <a:pt x="50163" y="265680"/>
                  </a:lnTo>
                  <a:lnTo>
                    <a:pt x="46075" y="242642"/>
                  </a:lnTo>
                  <a:lnTo>
                    <a:pt x="43103" y="243385"/>
                  </a:lnTo>
                  <a:lnTo>
                    <a:pt x="34928" y="243385"/>
                  </a:lnTo>
                  <a:lnTo>
                    <a:pt x="30841" y="240041"/>
                  </a:lnTo>
                  <a:lnTo>
                    <a:pt x="30841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/>
            <p:cNvSpPr/>
            <p:nvPr/>
          </p:nvSpPr>
          <p:spPr>
            <a:xfrm>
              <a:off x="1337308" y="794718"/>
              <a:ext cx="137113" cy="180588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17" name="object 17"/>
          <p:cNvGrpSpPr/>
          <p:nvPr/>
        </p:nvGrpSpPr>
        <p:grpSpPr>
          <a:xfrm>
            <a:off x="1575863" y="717429"/>
            <a:ext cx="1097915" cy="341630"/>
            <a:chOff x="1575863" y="717429"/>
            <a:chExt cx="1097915" cy="341630"/>
          </a:xfrm>
        </p:grpSpPr>
        <p:sp>
          <p:nvSpPr>
            <p:cNvPr id="18" name="object 18"/>
            <p:cNvSpPr/>
            <p:nvPr/>
          </p:nvSpPr>
          <p:spPr>
            <a:xfrm>
              <a:off x="1575863" y="733779"/>
              <a:ext cx="151976" cy="245986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9" name="object 19"/>
            <p:cNvSpPr/>
            <p:nvPr/>
          </p:nvSpPr>
          <p:spPr>
            <a:xfrm>
              <a:off x="1765369" y="870149"/>
              <a:ext cx="85725" cy="24130"/>
            </a:xfrm>
            <a:custGeom>
              <a:avLst/>
              <a:gdLst/>
              <a:ahLst/>
              <a:cxnLst/>
              <a:rect l="l" t="t" r="r" b="b"/>
              <a:pathLst>
                <a:path w="85725" h="24130">
                  <a:moveTo>
                    <a:pt x="85463" y="0"/>
                  </a:moveTo>
                  <a:lnTo>
                    <a:pt x="0" y="0"/>
                  </a:lnTo>
                  <a:lnTo>
                    <a:pt x="0" y="23781"/>
                  </a:lnTo>
                  <a:lnTo>
                    <a:pt x="85463" y="23781"/>
                  </a:lnTo>
                  <a:lnTo>
                    <a:pt x="85463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0" name="object 20"/>
            <p:cNvSpPr/>
            <p:nvPr/>
          </p:nvSpPr>
          <p:spPr>
            <a:xfrm>
              <a:off x="1873759" y="790259"/>
              <a:ext cx="133397" cy="189506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1" name="object 21"/>
            <p:cNvSpPr/>
            <p:nvPr/>
          </p:nvSpPr>
          <p:spPr>
            <a:xfrm>
              <a:off x="2034431" y="790259"/>
              <a:ext cx="153462" cy="189506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2" name="object 22"/>
            <p:cNvSpPr/>
            <p:nvPr/>
          </p:nvSpPr>
          <p:spPr>
            <a:xfrm>
              <a:off x="2223528" y="717429"/>
              <a:ext cx="41275" cy="258445"/>
            </a:xfrm>
            <a:custGeom>
              <a:avLst/>
              <a:gdLst/>
              <a:ahLst/>
              <a:cxnLst/>
              <a:rect l="l" t="t" r="r" b="b"/>
              <a:pathLst>
                <a:path w="41275" h="258444">
                  <a:moveTo>
                    <a:pt x="35671" y="77288"/>
                  </a:moveTo>
                  <a:lnTo>
                    <a:pt x="4830" y="77288"/>
                  </a:lnTo>
                  <a:lnTo>
                    <a:pt x="4830" y="257877"/>
                  </a:lnTo>
                  <a:lnTo>
                    <a:pt x="35671" y="257877"/>
                  </a:lnTo>
                  <a:lnTo>
                    <a:pt x="35671" y="77288"/>
                  </a:lnTo>
                  <a:close/>
                </a:path>
                <a:path w="41275" h="258444">
                  <a:moveTo>
                    <a:pt x="20436" y="0"/>
                  </a:moveTo>
                  <a:lnTo>
                    <a:pt x="12227" y="1463"/>
                  </a:lnTo>
                  <a:lnTo>
                    <a:pt x="5759" y="5573"/>
                  </a:lnTo>
                  <a:lnTo>
                    <a:pt x="1521" y="11913"/>
                  </a:lnTo>
                  <a:lnTo>
                    <a:pt x="0" y="20065"/>
                  </a:lnTo>
                  <a:lnTo>
                    <a:pt x="1521" y="28373"/>
                  </a:lnTo>
                  <a:lnTo>
                    <a:pt x="5759" y="34696"/>
                  </a:lnTo>
                  <a:lnTo>
                    <a:pt x="12227" y="38719"/>
                  </a:lnTo>
                  <a:lnTo>
                    <a:pt x="20436" y="40130"/>
                  </a:lnTo>
                  <a:lnTo>
                    <a:pt x="28646" y="38719"/>
                  </a:lnTo>
                  <a:lnTo>
                    <a:pt x="35114" y="34696"/>
                  </a:lnTo>
                  <a:lnTo>
                    <a:pt x="39352" y="28373"/>
                  </a:lnTo>
                  <a:lnTo>
                    <a:pt x="40873" y="20065"/>
                  </a:lnTo>
                  <a:lnTo>
                    <a:pt x="39352" y="11913"/>
                  </a:lnTo>
                  <a:lnTo>
                    <a:pt x="35114" y="5573"/>
                  </a:lnTo>
                  <a:lnTo>
                    <a:pt x="28646" y="1463"/>
                  </a:lnTo>
                  <a:lnTo>
                    <a:pt x="20436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3" name="object 23"/>
            <p:cNvSpPr/>
            <p:nvPr/>
          </p:nvSpPr>
          <p:spPr>
            <a:xfrm>
              <a:off x="2292865" y="736752"/>
              <a:ext cx="112588" cy="243013"/>
            </a:xfrm>
            <a:prstGeom prst="rect">
              <a:avLst/>
            </a:prstGeom>
            <a:blipFill>
              <a:blip r:embed="rId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4" name="object 24"/>
            <p:cNvSpPr/>
            <p:nvPr/>
          </p:nvSpPr>
          <p:spPr>
            <a:xfrm>
              <a:off x="2432316" y="717440"/>
              <a:ext cx="241300" cy="341630"/>
            </a:xfrm>
            <a:custGeom>
              <a:avLst/>
              <a:gdLst/>
              <a:ahLst/>
              <a:cxnLst/>
              <a:rect l="l" t="t" r="r" b="b"/>
              <a:pathLst>
                <a:path w="241300" h="341630">
                  <a:moveTo>
                    <a:pt x="35674" y="77279"/>
                  </a:moveTo>
                  <a:lnTo>
                    <a:pt x="4826" y="77279"/>
                  </a:lnTo>
                  <a:lnTo>
                    <a:pt x="4826" y="257873"/>
                  </a:lnTo>
                  <a:lnTo>
                    <a:pt x="35674" y="257873"/>
                  </a:lnTo>
                  <a:lnTo>
                    <a:pt x="35674" y="77279"/>
                  </a:lnTo>
                  <a:close/>
                </a:path>
                <a:path w="241300" h="341630">
                  <a:moveTo>
                    <a:pt x="40868" y="20066"/>
                  </a:moveTo>
                  <a:lnTo>
                    <a:pt x="39344" y="11912"/>
                  </a:lnTo>
                  <a:lnTo>
                    <a:pt x="35115" y="5562"/>
                  </a:lnTo>
                  <a:lnTo>
                    <a:pt x="28638" y="1460"/>
                  </a:lnTo>
                  <a:lnTo>
                    <a:pt x="20434" y="0"/>
                  </a:lnTo>
                  <a:lnTo>
                    <a:pt x="12230" y="1460"/>
                  </a:lnTo>
                  <a:lnTo>
                    <a:pt x="5753" y="5562"/>
                  </a:lnTo>
                  <a:lnTo>
                    <a:pt x="1524" y="11912"/>
                  </a:lnTo>
                  <a:lnTo>
                    <a:pt x="0" y="20066"/>
                  </a:lnTo>
                  <a:lnTo>
                    <a:pt x="1524" y="28371"/>
                  </a:lnTo>
                  <a:lnTo>
                    <a:pt x="5753" y="34696"/>
                  </a:lnTo>
                  <a:lnTo>
                    <a:pt x="12230" y="38709"/>
                  </a:lnTo>
                  <a:lnTo>
                    <a:pt x="20434" y="40132"/>
                  </a:lnTo>
                  <a:lnTo>
                    <a:pt x="28638" y="38709"/>
                  </a:lnTo>
                  <a:lnTo>
                    <a:pt x="35115" y="34696"/>
                  </a:lnTo>
                  <a:lnTo>
                    <a:pt x="39344" y="28371"/>
                  </a:lnTo>
                  <a:lnTo>
                    <a:pt x="40868" y="20066"/>
                  </a:lnTo>
                  <a:close/>
                </a:path>
                <a:path w="241300" h="341630">
                  <a:moveTo>
                    <a:pt x="240969" y="278307"/>
                  </a:moveTo>
                  <a:lnTo>
                    <a:pt x="237007" y="259029"/>
                  </a:lnTo>
                  <a:lnTo>
                    <a:pt x="235978" y="257873"/>
                  </a:lnTo>
                  <a:lnTo>
                    <a:pt x="225132" y="245605"/>
                  </a:lnTo>
                  <a:lnTo>
                    <a:pt x="210870" y="239941"/>
                  </a:lnTo>
                  <a:lnTo>
                    <a:pt x="210870" y="283133"/>
                  </a:lnTo>
                  <a:lnTo>
                    <a:pt x="206794" y="296672"/>
                  </a:lnTo>
                  <a:lnTo>
                    <a:pt x="195262" y="308317"/>
                  </a:lnTo>
                  <a:lnTo>
                    <a:pt x="177317" y="316471"/>
                  </a:lnTo>
                  <a:lnTo>
                    <a:pt x="154012" y="319557"/>
                  </a:lnTo>
                  <a:lnTo>
                    <a:pt x="132041" y="317398"/>
                  </a:lnTo>
                  <a:lnTo>
                    <a:pt x="115557" y="311188"/>
                  </a:lnTo>
                  <a:lnTo>
                    <a:pt x="105206" y="301371"/>
                  </a:lnTo>
                  <a:lnTo>
                    <a:pt x="101625" y="288340"/>
                  </a:lnTo>
                  <a:lnTo>
                    <a:pt x="102692" y="280492"/>
                  </a:lnTo>
                  <a:lnTo>
                    <a:pt x="106032" y="272694"/>
                  </a:lnTo>
                  <a:lnTo>
                    <a:pt x="111810" y="265087"/>
                  </a:lnTo>
                  <a:lnTo>
                    <a:pt x="120205" y="257873"/>
                  </a:lnTo>
                  <a:lnTo>
                    <a:pt x="128003" y="260096"/>
                  </a:lnTo>
                  <a:lnTo>
                    <a:pt x="136550" y="260845"/>
                  </a:lnTo>
                  <a:lnTo>
                    <a:pt x="174459" y="260845"/>
                  </a:lnTo>
                  <a:lnTo>
                    <a:pt x="190182" y="261975"/>
                  </a:lnTo>
                  <a:lnTo>
                    <a:pt x="201574" y="265722"/>
                  </a:lnTo>
                  <a:lnTo>
                    <a:pt x="208521" y="272605"/>
                  </a:lnTo>
                  <a:lnTo>
                    <a:pt x="210870" y="283133"/>
                  </a:lnTo>
                  <a:lnTo>
                    <a:pt x="210870" y="239941"/>
                  </a:lnTo>
                  <a:lnTo>
                    <a:pt x="205384" y="237756"/>
                  </a:lnTo>
                  <a:lnTo>
                    <a:pt x="177800" y="235204"/>
                  </a:lnTo>
                  <a:lnTo>
                    <a:pt x="142875" y="235204"/>
                  </a:lnTo>
                  <a:lnTo>
                    <a:pt x="127749" y="233756"/>
                  </a:lnTo>
                  <a:lnTo>
                    <a:pt x="118021" y="229730"/>
                  </a:lnTo>
                  <a:lnTo>
                    <a:pt x="112826" y="223608"/>
                  </a:lnTo>
                  <a:lnTo>
                    <a:pt x="111290" y="215887"/>
                  </a:lnTo>
                  <a:lnTo>
                    <a:pt x="111290" y="205854"/>
                  </a:lnTo>
                  <a:lnTo>
                    <a:pt x="116116" y="199910"/>
                  </a:lnTo>
                  <a:lnTo>
                    <a:pt x="122809" y="194335"/>
                  </a:lnTo>
                  <a:lnTo>
                    <a:pt x="129184" y="197040"/>
                  </a:lnTo>
                  <a:lnTo>
                    <a:pt x="135902" y="199021"/>
                  </a:lnTo>
                  <a:lnTo>
                    <a:pt x="142760" y="200240"/>
                  </a:lnTo>
                  <a:lnTo>
                    <a:pt x="149555" y="200647"/>
                  </a:lnTo>
                  <a:lnTo>
                    <a:pt x="175412" y="196265"/>
                  </a:lnTo>
                  <a:lnTo>
                    <a:pt x="210540" y="163969"/>
                  </a:lnTo>
                  <a:lnTo>
                    <a:pt x="215696" y="137845"/>
                  </a:lnTo>
                  <a:lnTo>
                    <a:pt x="214642" y="126822"/>
                  </a:lnTo>
                  <a:lnTo>
                    <a:pt x="211658" y="116814"/>
                  </a:lnTo>
                  <a:lnTo>
                    <a:pt x="207073" y="108115"/>
                  </a:lnTo>
                  <a:lnTo>
                    <a:pt x="201206" y="101066"/>
                  </a:lnTo>
                  <a:lnTo>
                    <a:pt x="237998" y="101066"/>
                  </a:lnTo>
                  <a:lnTo>
                    <a:pt x="237998" y="95123"/>
                  </a:lnTo>
                  <a:lnTo>
                    <a:pt x="237998" y="77279"/>
                  </a:lnTo>
                  <a:lnTo>
                    <a:pt x="187833" y="77279"/>
                  </a:lnTo>
                  <a:lnTo>
                    <a:pt x="187833" y="137109"/>
                  </a:lnTo>
                  <a:lnTo>
                    <a:pt x="184772" y="154914"/>
                  </a:lnTo>
                  <a:lnTo>
                    <a:pt x="176491" y="168363"/>
                  </a:lnTo>
                  <a:lnTo>
                    <a:pt x="164312" y="176872"/>
                  </a:lnTo>
                  <a:lnTo>
                    <a:pt x="149555" y="179844"/>
                  </a:lnTo>
                  <a:lnTo>
                    <a:pt x="134797" y="176872"/>
                  </a:lnTo>
                  <a:lnTo>
                    <a:pt x="122618" y="168363"/>
                  </a:lnTo>
                  <a:lnTo>
                    <a:pt x="114338" y="154914"/>
                  </a:lnTo>
                  <a:lnTo>
                    <a:pt x="111290" y="137109"/>
                  </a:lnTo>
                  <a:lnTo>
                    <a:pt x="114287" y="119418"/>
                  </a:lnTo>
                  <a:lnTo>
                    <a:pt x="149555" y="95123"/>
                  </a:lnTo>
                  <a:lnTo>
                    <a:pt x="184835" y="119570"/>
                  </a:lnTo>
                  <a:lnTo>
                    <a:pt x="187833" y="137109"/>
                  </a:lnTo>
                  <a:lnTo>
                    <a:pt x="187833" y="77279"/>
                  </a:lnTo>
                  <a:lnTo>
                    <a:pt x="175196" y="77279"/>
                  </a:lnTo>
                  <a:lnTo>
                    <a:pt x="169786" y="75488"/>
                  </a:lnTo>
                  <a:lnTo>
                    <a:pt x="163626" y="74079"/>
                  </a:lnTo>
                  <a:lnTo>
                    <a:pt x="156857" y="73152"/>
                  </a:lnTo>
                  <a:lnTo>
                    <a:pt x="149555" y="72821"/>
                  </a:lnTo>
                  <a:lnTo>
                    <a:pt x="123418" y="77330"/>
                  </a:lnTo>
                  <a:lnTo>
                    <a:pt x="101765" y="90195"/>
                  </a:lnTo>
                  <a:lnTo>
                    <a:pt x="87007" y="110451"/>
                  </a:lnTo>
                  <a:lnTo>
                    <a:pt x="81559" y="137109"/>
                  </a:lnTo>
                  <a:lnTo>
                    <a:pt x="83540" y="152450"/>
                  </a:lnTo>
                  <a:lnTo>
                    <a:pt x="88811" y="165900"/>
                  </a:lnTo>
                  <a:lnTo>
                    <a:pt x="96291" y="177139"/>
                  </a:lnTo>
                  <a:lnTo>
                    <a:pt x="104965" y="185788"/>
                  </a:lnTo>
                  <a:lnTo>
                    <a:pt x="104965" y="187274"/>
                  </a:lnTo>
                  <a:lnTo>
                    <a:pt x="97967" y="193014"/>
                  </a:lnTo>
                  <a:lnTo>
                    <a:pt x="91643" y="200647"/>
                  </a:lnTo>
                  <a:lnTo>
                    <a:pt x="87045" y="209943"/>
                  </a:lnTo>
                  <a:lnTo>
                    <a:pt x="85280" y="220713"/>
                  </a:lnTo>
                  <a:lnTo>
                    <a:pt x="86512" y="230479"/>
                  </a:lnTo>
                  <a:lnTo>
                    <a:pt x="89916" y="238594"/>
                  </a:lnTo>
                  <a:lnTo>
                    <a:pt x="94996" y="245122"/>
                  </a:lnTo>
                  <a:lnTo>
                    <a:pt x="101257" y="250063"/>
                  </a:lnTo>
                  <a:lnTo>
                    <a:pt x="101257" y="251561"/>
                  </a:lnTo>
                  <a:lnTo>
                    <a:pt x="90233" y="260502"/>
                  </a:lnTo>
                  <a:lnTo>
                    <a:pt x="81927" y="270459"/>
                  </a:lnTo>
                  <a:lnTo>
                    <a:pt x="76695" y="281178"/>
                  </a:lnTo>
                  <a:lnTo>
                    <a:pt x="74866" y="292430"/>
                  </a:lnTo>
                  <a:lnTo>
                    <a:pt x="80327" y="313207"/>
                  </a:lnTo>
                  <a:lnTo>
                    <a:pt x="95631" y="328472"/>
                  </a:lnTo>
                  <a:lnTo>
                    <a:pt x="119227" y="337896"/>
                  </a:lnTo>
                  <a:lnTo>
                    <a:pt x="149555" y="341109"/>
                  </a:lnTo>
                  <a:lnTo>
                    <a:pt x="187515" y="336054"/>
                  </a:lnTo>
                  <a:lnTo>
                    <a:pt x="216306" y="322389"/>
                  </a:lnTo>
                  <a:lnTo>
                    <a:pt x="218897" y="319557"/>
                  </a:lnTo>
                  <a:lnTo>
                    <a:pt x="234569" y="302387"/>
                  </a:lnTo>
                  <a:lnTo>
                    <a:pt x="240969" y="278307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25" name="object 25"/>
          <p:cNvGrpSpPr/>
          <p:nvPr/>
        </p:nvGrpSpPr>
        <p:grpSpPr>
          <a:xfrm>
            <a:off x="608564" y="1162583"/>
            <a:ext cx="1210310" cy="246379"/>
            <a:chOff x="608564" y="1162583"/>
            <a:chExt cx="1210310" cy="246379"/>
          </a:xfrm>
        </p:grpSpPr>
        <p:sp>
          <p:nvSpPr>
            <p:cNvPr id="26" name="object 26"/>
            <p:cNvSpPr/>
            <p:nvPr/>
          </p:nvSpPr>
          <p:spPr>
            <a:xfrm>
              <a:off x="608564" y="1162583"/>
              <a:ext cx="154206" cy="241527"/>
            </a:xfrm>
            <a:prstGeom prst="rect">
              <a:avLst/>
            </a:prstGeom>
            <a:blipFill>
              <a:blip r:embed="rId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7" name="object 27"/>
            <p:cNvSpPr/>
            <p:nvPr/>
          </p:nvSpPr>
          <p:spPr>
            <a:xfrm>
              <a:off x="802009" y="1167042"/>
              <a:ext cx="133769" cy="237068"/>
            </a:xfrm>
            <a:prstGeom prst="rect">
              <a:avLst/>
            </a:prstGeom>
            <a:blipFill>
              <a:blip r:embed="rId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8" name="object 28"/>
            <p:cNvSpPr/>
            <p:nvPr/>
          </p:nvSpPr>
          <p:spPr>
            <a:xfrm>
              <a:off x="961045" y="1162583"/>
              <a:ext cx="151976" cy="245986"/>
            </a:xfrm>
            <a:prstGeom prst="rect">
              <a:avLst/>
            </a:prstGeom>
            <a:blipFill>
              <a:blip r:embed="rId1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9" name="object 29"/>
            <p:cNvSpPr/>
            <p:nvPr/>
          </p:nvSpPr>
          <p:spPr>
            <a:xfrm>
              <a:off x="1133682" y="1223522"/>
              <a:ext cx="155692" cy="180588"/>
            </a:xfrm>
            <a:prstGeom prst="rect">
              <a:avLst/>
            </a:prstGeom>
            <a:blipFill>
              <a:blip r:embed="rId1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0" name="object 30"/>
            <p:cNvSpPr/>
            <p:nvPr/>
          </p:nvSpPr>
          <p:spPr>
            <a:xfrm>
              <a:off x="1313936" y="1162583"/>
              <a:ext cx="154206" cy="241527"/>
            </a:xfrm>
            <a:prstGeom prst="rect">
              <a:avLst/>
            </a:prstGeom>
            <a:blipFill>
              <a:blip r:embed="rId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1" name="object 31"/>
            <p:cNvSpPr/>
            <p:nvPr/>
          </p:nvSpPr>
          <p:spPr>
            <a:xfrm>
              <a:off x="1507381" y="1167042"/>
              <a:ext cx="133769" cy="237068"/>
            </a:xfrm>
            <a:prstGeom prst="rect">
              <a:avLst/>
            </a:prstGeom>
            <a:blipFill>
              <a:blip r:embed="rId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2" name="object 32"/>
            <p:cNvSpPr/>
            <p:nvPr/>
          </p:nvSpPr>
          <p:spPr>
            <a:xfrm>
              <a:off x="1666417" y="1162583"/>
              <a:ext cx="151976" cy="245986"/>
            </a:xfrm>
            <a:prstGeom prst="rect">
              <a:avLst/>
            </a:prstGeom>
            <a:blipFill>
              <a:blip r:embed="rId1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33" name="object 33"/>
          <p:cNvSpPr/>
          <p:nvPr/>
        </p:nvSpPr>
        <p:spPr>
          <a:xfrm>
            <a:off x="1864433" y="1219063"/>
            <a:ext cx="249702" cy="185047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grpSp>
        <p:nvGrpSpPr>
          <p:cNvPr id="34" name="object 34"/>
          <p:cNvGrpSpPr/>
          <p:nvPr/>
        </p:nvGrpSpPr>
        <p:grpSpPr>
          <a:xfrm>
            <a:off x="2166825" y="1219063"/>
            <a:ext cx="347980" cy="248285"/>
            <a:chOff x="2166825" y="1219063"/>
            <a:chExt cx="347980" cy="248285"/>
          </a:xfrm>
        </p:grpSpPr>
        <p:sp>
          <p:nvSpPr>
            <p:cNvPr id="35" name="object 35"/>
            <p:cNvSpPr/>
            <p:nvPr/>
          </p:nvSpPr>
          <p:spPr>
            <a:xfrm>
              <a:off x="2166825" y="1219063"/>
              <a:ext cx="249702" cy="185047"/>
            </a:xfrm>
            <a:prstGeom prst="rect">
              <a:avLst/>
            </a:prstGeom>
            <a:blipFill>
              <a:blip r:embed="rId1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6" name="object 36"/>
            <p:cNvSpPr/>
            <p:nvPr/>
          </p:nvSpPr>
          <p:spPr>
            <a:xfrm>
              <a:off x="2457884" y="1361379"/>
              <a:ext cx="56515" cy="106045"/>
            </a:xfrm>
            <a:custGeom>
              <a:avLst/>
              <a:gdLst/>
              <a:ahLst/>
              <a:cxnLst/>
              <a:rect l="l" t="t" r="r" b="b"/>
              <a:pathLst>
                <a:path w="56514" h="106044">
                  <a:moveTo>
                    <a:pt x="30469" y="0"/>
                  </a:moveTo>
                  <a:lnTo>
                    <a:pt x="21754" y="1486"/>
                  </a:lnTo>
                  <a:lnTo>
                    <a:pt x="14538" y="5759"/>
                  </a:lnTo>
                  <a:lnTo>
                    <a:pt x="9620" y="12540"/>
                  </a:lnTo>
                  <a:lnTo>
                    <a:pt x="7803" y="21551"/>
                  </a:lnTo>
                  <a:lnTo>
                    <a:pt x="9556" y="30875"/>
                  </a:lnTo>
                  <a:lnTo>
                    <a:pt x="14305" y="37622"/>
                  </a:lnTo>
                  <a:lnTo>
                    <a:pt x="21284" y="41721"/>
                  </a:lnTo>
                  <a:lnTo>
                    <a:pt x="29726" y="43103"/>
                  </a:lnTo>
                  <a:lnTo>
                    <a:pt x="32327" y="43103"/>
                  </a:lnTo>
                  <a:lnTo>
                    <a:pt x="33813" y="42731"/>
                  </a:lnTo>
                  <a:lnTo>
                    <a:pt x="31508" y="56817"/>
                  </a:lnTo>
                  <a:lnTo>
                    <a:pt x="24849" y="69299"/>
                  </a:lnTo>
                  <a:lnTo>
                    <a:pt x="14218" y="79831"/>
                  </a:lnTo>
                  <a:lnTo>
                    <a:pt x="0" y="88064"/>
                  </a:lnTo>
                  <a:lnTo>
                    <a:pt x="7431" y="105900"/>
                  </a:lnTo>
                  <a:lnTo>
                    <a:pt x="27949" y="94364"/>
                  </a:lnTo>
                  <a:lnTo>
                    <a:pt x="43382" y="78542"/>
                  </a:lnTo>
                  <a:lnTo>
                    <a:pt x="53101" y="59029"/>
                  </a:lnTo>
                  <a:lnTo>
                    <a:pt x="56480" y="36414"/>
                  </a:lnTo>
                  <a:lnTo>
                    <a:pt x="54715" y="21162"/>
                  </a:lnTo>
                  <a:lnTo>
                    <a:pt x="49606" y="9707"/>
                  </a:lnTo>
                  <a:lnTo>
                    <a:pt x="41431" y="2502"/>
                  </a:lnTo>
                  <a:lnTo>
                    <a:pt x="30469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37" name="object 37"/>
          <p:cNvGrpSpPr/>
          <p:nvPr/>
        </p:nvGrpSpPr>
        <p:grpSpPr>
          <a:xfrm>
            <a:off x="2608746" y="1160353"/>
            <a:ext cx="368935" cy="248285"/>
            <a:chOff x="2608746" y="1160353"/>
            <a:chExt cx="368935" cy="248285"/>
          </a:xfrm>
        </p:grpSpPr>
        <p:sp>
          <p:nvSpPr>
            <p:cNvPr id="38" name="object 38"/>
            <p:cNvSpPr/>
            <p:nvPr/>
          </p:nvSpPr>
          <p:spPr>
            <a:xfrm>
              <a:off x="2608746" y="1160353"/>
              <a:ext cx="199910" cy="243757"/>
            </a:xfrm>
            <a:prstGeom prst="rect">
              <a:avLst/>
            </a:prstGeom>
            <a:blipFill>
              <a:blip r:embed="rId1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9" name="object 39"/>
            <p:cNvSpPr/>
            <p:nvPr/>
          </p:nvSpPr>
          <p:spPr>
            <a:xfrm>
              <a:off x="2833775" y="1223522"/>
              <a:ext cx="143801" cy="185047"/>
            </a:xfrm>
            <a:prstGeom prst="rect">
              <a:avLst/>
            </a:prstGeom>
            <a:blipFill>
              <a:blip r:embed="rId1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40" name="object 40"/>
          <p:cNvGrpSpPr/>
          <p:nvPr/>
        </p:nvGrpSpPr>
        <p:grpSpPr>
          <a:xfrm>
            <a:off x="3031308" y="1135829"/>
            <a:ext cx="539750" cy="273050"/>
            <a:chOff x="3031308" y="1135829"/>
            <a:chExt cx="539750" cy="273050"/>
          </a:xfrm>
        </p:grpSpPr>
        <p:sp>
          <p:nvSpPr>
            <p:cNvPr id="41" name="object 41"/>
            <p:cNvSpPr/>
            <p:nvPr/>
          </p:nvSpPr>
          <p:spPr>
            <a:xfrm>
              <a:off x="3031308" y="1135829"/>
              <a:ext cx="173355" cy="273050"/>
            </a:xfrm>
            <a:custGeom>
              <a:avLst/>
              <a:gdLst/>
              <a:ahLst/>
              <a:cxnLst/>
              <a:rect l="l" t="t" r="r" b="b"/>
              <a:pathLst>
                <a:path w="173355" h="273050">
                  <a:moveTo>
                    <a:pt x="76545" y="0"/>
                  </a:moveTo>
                  <a:lnTo>
                    <a:pt x="44363" y="5486"/>
                  </a:lnTo>
                  <a:lnTo>
                    <a:pt x="20297" y="21040"/>
                  </a:lnTo>
                  <a:lnTo>
                    <a:pt x="5219" y="45303"/>
                  </a:lnTo>
                  <a:lnTo>
                    <a:pt x="0" y="76917"/>
                  </a:lnTo>
                  <a:lnTo>
                    <a:pt x="0" y="268281"/>
                  </a:lnTo>
                  <a:lnTo>
                    <a:pt x="30469" y="268281"/>
                  </a:lnTo>
                  <a:lnTo>
                    <a:pt x="30469" y="82862"/>
                  </a:lnTo>
                  <a:lnTo>
                    <a:pt x="33744" y="57658"/>
                  </a:lnTo>
                  <a:lnTo>
                    <a:pt x="43010" y="39526"/>
                  </a:lnTo>
                  <a:lnTo>
                    <a:pt x="57432" y="28571"/>
                  </a:lnTo>
                  <a:lnTo>
                    <a:pt x="76174" y="24895"/>
                  </a:lnTo>
                  <a:lnTo>
                    <a:pt x="90665" y="27392"/>
                  </a:lnTo>
                  <a:lnTo>
                    <a:pt x="101534" y="34278"/>
                  </a:lnTo>
                  <a:lnTo>
                    <a:pt x="108362" y="44647"/>
                  </a:lnTo>
                  <a:lnTo>
                    <a:pt x="110731" y="57594"/>
                  </a:lnTo>
                  <a:lnTo>
                    <a:pt x="105157" y="77846"/>
                  </a:lnTo>
                  <a:lnTo>
                    <a:pt x="92895" y="94474"/>
                  </a:lnTo>
                  <a:lnTo>
                    <a:pt x="80633" y="111520"/>
                  </a:lnTo>
                  <a:lnTo>
                    <a:pt x="75059" y="133025"/>
                  </a:lnTo>
                  <a:lnTo>
                    <a:pt x="85800" y="162224"/>
                  </a:lnTo>
                  <a:lnTo>
                    <a:pt x="109430" y="179334"/>
                  </a:lnTo>
                  <a:lnTo>
                    <a:pt x="133060" y="194841"/>
                  </a:lnTo>
                  <a:lnTo>
                    <a:pt x="143801" y="219232"/>
                  </a:lnTo>
                  <a:lnTo>
                    <a:pt x="141798" y="230403"/>
                  </a:lnTo>
                  <a:lnTo>
                    <a:pt x="135859" y="239762"/>
                  </a:lnTo>
                  <a:lnTo>
                    <a:pt x="126087" y="246195"/>
                  </a:lnTo>
                  <a:lnTo>
                    <a:pt x="112588" y="248587"/>
                  </a:lnTo>
                  <a:lnTo>
                    <a:pt x="102306" y="247780"/>
                  </a:lnTo>
                  <a:lnTo>
                    <a:pt x="92477" y="245196"/>
                  </a:lnTo>
                  <a:lnTo>
                    <a:pt x="82856" y="240592"/>
                  </a:lnTo>
                  <a:lnTo>
                    <a:pt x="73201" y="233724"/>
                  </a:lnTo>
                  <a:lnTo>
                    <a:pt x="60939" y="254532"/>
                  </a:lnTo>
                  <a:lnTo>
                    <a:pt x="72736" y="262550"/>
                  </a:lnTo>
                  <a:lnTo>
                    <a:pt x="85370" y="268234"/>
                  </a:lnTo>
                  <a:lnTo>
                    <a:pt x="98979" y="271619"/>
                  </a:lnTo>
                  <a:lnTo>
                    <a:pt x="113703" y="272740"/>
                  </a:lnTo>
                  <a:lnTo>
                    <a:pt x="138355" y="268478"/>
                  </a:lnTo>
                  <a:lnTo>
                    <a:pt x="157085" y="256762"/>
                  </a:lnTo>
                  <a:lnTo>
                    <a:pt x="168987" y="239193"/>
                  </a:lnTo>
                  <a:lnTo>
                    <a:pt x="173156" y="217374"/>
                  </a:lnTo>
                  <a:lnTo>
                    <a:pt x="162415" y="183287"/>
                  </a:lnTo>
                  <a:lnTo>
                    <a:pt x="138785" y="164285"/>
                  </a:lnTo>
                  <a:lnTo>
                    <a:pt x="115155" y="149810"/>
                  </a:lnTo>
                  <a:lnTo>
                    <a:pt x="104414" y="129310"/>
                  </a:lnTo>
                  <a:lnTo>
                    <a:pt x="110162" y="111990"/>
                  </a:lnTo>
                  <a:lnTo>
                    <a:pt x="122807" y="96100"/>
                  </a:lnTo>
                  <a:lnTo>
                    <a:pt x="135452" y="78049"/>
                  </a:lnTo>
                  <a:lnTo>
                    <a:pt x="141200" y="54250"/>
                  </a:lnTo>
                  <a:lnTo>
                    <a:pt x="136793" y="33389"/>
                  </a:lnTo>
                  <a:lnTo>
                    <a:pt x="124061" y="16117"/>
                  </a:lnTo>
                  <a:lnTo>
                    <a:pt x="103734" y="4348"/>
                  </a:lnTo>
                  <a:lnTo>
                    <a:pt x="76545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2" name="object 42"/>
            <p:cNvSpPr/>
            <p:nvPr/>
          </p:nvSpPr>
          <p:spPr>
            <a:xfrm>
              <a:off x="3231590" y="1219063"/>
              <a:ext cx="153462" cy="189506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43" name="object 43"/>
            <p:cNvSpPr/>
            <p:nvPr/>
          </p:nvSpPr>
          <p:spPr>
            <a:xfrm>
              <a:off x="3425778" y="1219063"/>
              <a:ext cx="144916" cy="185047"/>
            </a:xfrm>
            <a:prstGeom prst="rect">
              <a:avLst/>
            </a:prstGeom>
            <a:blipFill>
              <a:blip r:embed="rId1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44" name="object 44"/>
          <p:cNvGrpSpPr/>
          <p:nvPr/>
        </p:nvGrpSpPr>
        <p:grpSpPr>
          <a:xfrm>
            <a:off x="1522504" y="1681847"/>
            <a:ext cx="264160" cy="153670"/>
            <a:chOff x="1522504" y="1681847"/>
            <a:chExt cx="264160" cy="153670"/>
          </a:xfrm>
        </p:grpSpPr>
        <p:sp>
          <p:nvSpPr>
            <p:cNvPr id="45" name="object 45"/>
            <p:cNvSpPr/>
            <p:nvPr/>
          </p:nvSpPr>
          <p:spPr>
            <a:xfrm>
              <a:off x="1522504" y="1690113"/>
              <a:ext cx="103100" cy="142687"/>
            </a:xfrm>
            <a:prstGeom prst="rect">
              <a:avLst/>
            </a:prstGeom>
            <a:blipFill>
              <a:blip r:embed="rId1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46" name="object 46"/>
            <p:cNvSpPr/>
            <p:nvPr/>
          </p:nvSpPr>
          <p:spPr>
            <a:xfrm>
              <a:off x="1650119" y="1681847"/>
              <a:ext cx="24130" cy="151130"/>
            </a:xfrm>
            <a:custGeom>
              <a:avLst/>
              <a:gdLst/>
              <a:ahLst/>
              <a:cxnLst/>
              <a:rect l="l" t="t" r="r" b="b"/>
              <a:pathLst>
                <a:path w="24130" h="151130">
                  <a:moveTo>
                    <a:pt x="20881" y="45242"/>
                  </a:moveTo>
                  <a:lnTo>
                    <a:pt x="2827" y="45242"/>
                  </a:lnTo>
                  <a:lnTo>
                    <a:pt x="2827" y="150953"/>
                  </a:lnTo>
                  <a:lnTo>
                    <a:pt x="20881" y="150953"/>
                  </a:lnTo>
                  <a:lnTo>
                    <a:pt x="20881" y="45242"/>
                  </a:lnTo>
                  <a:close/>
                </a:path>
                <a:path w="24130" h="151130">
                  <a:moveTo>
                    <a:pt x="18923" y="0"/>
                  </a:moveTo>
                  <a:lnTo>
                    <a:pt x="5002" y="0"/>
                  </a:lnTo>
                  <a:lnTo>
                    <a:pt x="0" y="4785"/>
                  </a:lnTo>
                  <a:lnTo>
                    <a:pt x="0" y="18923"/>
                  </a:lnTo>
                  <a:lnTo>
                    <a:pt x="5002" y="23491"/>
                  </a:lnTo>
                  <a:lnTo>
                    <a:pt x="18923" y="23491"/>
                  </a:lnTo>
                  <a:lnTo>
                    <a:pt x="23926" y="18923"/>
                  </a:lnTo>
                  <a:lnTo>
                    <a:pt x="23926" y="4785"/>
                  </a:lnTo>
                  <a:lnTo>
                    <a:pt x="18923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7" name="object 47"/>
            <p:cNvSpPr/>
            <p:nvPr/>
          </p:nvSpPr>
          <p:spPr>
            <a:xfrm>
              <a:off x="1696449" y="1724480"/>
              <a:ext cx="89832" cy="110931"/>
            </a:xfrm>
            <a:prstGeom prst="rect">
              <a:avLst/>
            </a:prstGeom>
            <a:blipFill>
              <a:blip r:embed="rId1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48" name="object 48"/>
          <p:cNvGrpSpPr/>
          <p:nvPr/>
        </p:nvGrpSpPr>
        <p:grpSpPr>
          <a:xfrm>
            <a:off x="1857408" y="1681847"/>
            <a:ext cx="511809" cy="153670"/>
            <a:chOff x="1857408" y="1681847"/>
            <a:chExt cx="511809" cy="153670"/>
          </a:xfrm>
        </p:grpSpPr>
        <p:sp>
          <p:nvSpPr>
            <p:cNvPr id="49" name="object 49"/>
            <p:cNvSpPr/>
            <p:nvPr/>
          </p:nvSpPr>
          <p:spPr>
            <a:xfrm>
              <a:off x="1857408" y="1681847"/>
              <a:ext cx="123264" cy="151059"/>
            </a:xfrm>
            <a:prstGeom prst="rect">
              <a:avLst/>
            </a:prstGeom>
            <a:blipFill>
              <a:blip r:embed="rId1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50" name="object 50"/>
            <p:cNvSpPr/>
            <p:nvPr/>
          </p:nvSpPr>
          <p:spPr>
            <a:xfrm>
              <a:off x="2010036" y="1724480"/>
              <a:ext cx="84829" cy="108320"/>
            </a:xfrm>
            <a:prstGeom prst="rect">
              <a:avLst/>
            </a:prstGeom>
            <a:blipFill>
              <a:blip r:embed="rId2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51" name="object 51"/>
            <p:cNvSpPr/>
            <p:nvPr/>
          </p:nvSpPr>
          <p:spPr>
            <a:xfrm>
              <a:off x="2123273" y="1681847"/>
              <a:ext cx="24130" cy="151130"/>
            </a:xfrm>
            <a:custGeom>
              <a:avLst/>
              <a:gdLst/>
              <a:ahLst/>
              <a:cxnLst/>
              <a:rect l="l" t="t" r="r" b="b"/>
              <a:pathLst>
                <a:path w="24130" h="151130">
                  <a:moveTo>
                    <a:pt x="20881" y="45242"/>
                  </a:moveTo>
                  <a:lnTo>
                    <a:pt x="2827" y="45242"/>
                  </a:lnTo>
                  <a:lnTo>
                    <a:pt x="2827" y="150953"/>
                  </a:lnTo>
                  <a:lnTo>
                    <a:pt x="20881" y="150953"/>
                  </a:lnTo>
                  <a:lnTo>
                    <a:pt x="20881" y="45242"/>
                  </a:lnTo>
                  <a:close/>
                </a:path>
                <a:path w="24130" h="151130">
                  <a:moveTo>
                    <a:pt x="18923" y="0"/>
                  </a:moveTo>
                  <a:lnTo>
                    <a:pt x="5002" y="0"/>
                  </a:lnTo>
                  <a:lnTo>
                    <a:pt x="0" y="4785"/>
                  </a:lnTo>
                  <a:lnTo>
                    <a:pt x="0" y="18923"/>
                  </a:lnTo>
                  <a:lnTo>
                    <a:pt x="5002" y="23491"/>
                  </a:lnTo>
                  <a:lnTo>
                    <a:pt x="18923" y="23491"/>
                  </a:lnTo>
                  <a:lnTo>
                    <a:pt x="23926" y="18923"/>
                  </a:lnTo>
                  <a:lnTo>
                    <a:pt x="23926" y="4785"/>
                  </a:lnTo>
                  <a:lnTo>
                    <a:pt x="18923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2" name="object 52"/>
            <p:cNvSpPr/>
            <p:nvPr/>
          </p:nvSpPr>
          <p:spPr>
            <a:xfrm>
              <a:off x="2169603" y="1724480"/>
              <a:ext cx="89832" cy="110931"/>
            </a:xfrm>
            <a:prstGeom prst="rect">
              <a:avLst/>
            </a:prstGeom>
            <a:blipFill>
              <a:blip r:embed="rId2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53" name="object 53"/>
            <p:cNvSpPr/>
            <p:nvPr/>
          </p:nvSpPr>
          <p:spPr>
            <a:xfrm>
              <a:off x="2284188" y="1724480"/>
              <a:ext cx="84829" cy="108320"/>
            </a:xfrm>
            <a:prstGeom prst="rect">
              <a:avLst/>
            </a:prstGeom>
            <a:blipFill>
              <a:blip r:embed="rId2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54" name="object 54"/>
          <p:cNvGrpSpPr/>
          <p:nvPr/>
        </p:nvGrpSpPr>
        <p:grpSpPr>
          <a:xfrm>
            <a:off x="593075" y="1675322"/>
            <a:ext cx="2517775" cy="436880"/>
            <a:chOff x="593075" y="1675322"/>
            <a:chExt cx="2517775" cy="436880"/>
          </a:xfrm>
        </p:grpSpPr>
        <p:sp>
          <p:nvSpPr>
            <p:cNvPr id="55" name="object 55"/>
            <p:cNvSpPr/>
            <p:nvPr/>
          </p:nvSpPr>
          <p:spPr>
            <a:xfrm>
              <a:off x="2439057" y="1677932"/>
              <a:ext cx="92660" cy="157478"/>
            </a:xfrm>
            <a:prstGeom prst="rect">
              <a:avLst/>
            </a:prstGeom>
            <a:blipFill>
              <a:blip r:embed="rId2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56" name="object 56"/>
            <p:cNvSpPr/>
            <p:nvPr/>
          </p:nvSpPr>
          <p:spPr>
            <a:xfrm>
              <a:off x="2563212" y="1683370"/>
              <a:ext cx="84177" cy="152040"/>
            </a:xfrm>
            <a:prstGeom prst="rect">
              <a:avLst/>
            </a:prstGeom>
            <a:blipFill>
              <a:blip r:embed="rId2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57" name="object 57"/>
            <p:cNvSpPr/>
            <p:nvPr/>
          </p:nvSpPr>
          <p:spPr>
            <a:xfrm>
              <a:off x="2679821" y="1675322"/>
              <a:ext cx="225103" cy="160088"/>
            </a:xfrm>
            <a:prstGeom prst="rect">
              <a:avLst/>
            </a:prstGeom>
            <a:blipFill>
              <a:blip r:embed="rId2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58" name="object 58"/>
            <p:cNvSpPr/>
            <p:nvPr/>
          </p:nvSpPr>
          <p:spPr>
            <a:xfrm>
              <a:off x="2929677" y="1724480"/>
              <a:ext cx="84829" cy="108320"/>
            </a:xfrm>
            <a:prstGeom prst="rect">
              <a:avLst/>
            </a:prstGeom>
            <a:blipFill>
              <a:blip r:embed="rId2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59" name="object 59"/>
            <p:cNvSpPr/>
            <p:nvPr/>
          </p:nvSpPr>
          <p:spPr>
            <a:xfrm>
              <a:off x="593075" y="1680760"/>
              <a:ext cx="2517419" cy="430855"/>
            </a:xfrm>
            <a:prstGeom prst="rect">
              <a:avLst/>
            </a:prstGeom>
            <a:blipFill>
              <a:blip r:embed="rId2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60" name="object 60"/>
          <p:cNvGrpSpPr/>
          <p:nvPr/>
        </p:nvGrpSpPr>
        <p:grpSpPr>
          <a:xfrm>
            <a:off x="15973435" y="1332220"/>
            <a:ext cx="1483360" cy="290830"/>
            <a:chOff x="15973435" y="1332220"/>
            <a:chExt cx="1483360" cy="290830"/>
          </a:xfrm>
        </p:grpSpPr>
        <p:sp>
          <p:nvSpPr>
            <p:cNvPr id="61" name="object 61"/>
            <p:cNvSpPr/>
            <p:nvPr/>
          </p:nvSpPr>
          <p:spPr>
            <a:xfrm>
              <a:off x="15973425" y="1339460"/>
              <a:ext cx="425450" cy="283845"/>
            </a:xfrm>
            <a:custGeom>
              <a:avLst/>
              <a:gdLst/>
              <a:ahLst/>
              <a:cxnLst/>
              <a:rect l="l" t="t" r="r" b="b"/>
              <a:pathLst>
                <a:path w="425450" h="283844">
                  <a:moveTo>
                    <a:pt x="193167" y="14655"/>
                  </a:moveTo>
                  <a:lnTo>
                    <a:pt x="0" y="14655"/>
                  </a:lnTo>
                  <a:lnTo>
                    <a:pt x="0" y="43865"/>
                  </a:lnTo>
                  <a:lnTo>
                    <a:pt x="79514" y="43865"/>
                  </a:lnTo>
                  <a:lnTo>
                    <a:pt x="79514" y="278815"/>
                  </a:lnTo>
                  <a:lnTo>
                    <a:pt x="113245" y="278815"/>
                  </a:lnTo>
                  <a:lnTo>
                    <a:pt x="113245" y="43865"/>
                  </a:lnTo>
                  <a:lnTo>
                    <a:pt x="193167" y="43865"/>
                  </a:lnTo>
                  <a:lnTo>
                    <a:pt x="193167" y="14655"/>
                  </a:lnTo>
                  <a:close/>
                </a:path>
                <a:path w="425450" h="283844">
                  <a:moveTo>
                    <a:pt x="267246" y="83515"/>
                  </a:moveTo>
                  <a:lnTo>
                    <a:pt x="233921" y="83515"/>
                  </a:lnTo>
                  <a:lnTo>
                    <a:pt x="233921" y="278688"/>
                  </a:lnTo>
                  <a:lnTo>
                    <a:pt x="267246" y="278688"/>
                  </a:lnTo>
                  <a:lnTo>
                    <a:pt x="267246" y="83515"/>
                  </a:lnTo>
                  <a:close/>
                </a:path>
                <a:path w="425450" h="283844">
                  <a:moveTo>
                    <a:pt x="272872" y="21678"/>
                  </a:moveTo>
                  <a:lnTo>
                    <a:pt x="271233" y="12865"/>
                  </a:lnTo>
                  <a:lnTo>
                    <a:pt x="266649" y="6019"/>
                  </a:lnTo>
                  <a:lnTo>
                    <a:pt x="259664" y="1574"/>
                  </a:lnTo>
                  <a:lnTo>
                    <a:pt x="250786" y="0"/>
                  </a:lnTo>
                  <a:lnTo>
                    <a:pt x="241909" y="1574"/>
                  </a:lnTo>
                  <a:lnTo>
                    <a:pt x="234924" y="6019"/>
                  </a:lnTo>
                  <a:lnTo>
                    <a:pt x="230339" y="12865"/>
                  </a:lnTo>
                  <a:lnTo>
                    <a:pt x="228701" y="21678"/>
                  </a:lnTo>
                  <a:lnTo>
                    <a:pt x="230339" y="30657"/>
                  </a:lnTo>
                  <a:lnTo>
                    <a:pt x="234924" y="37490"/>
                  </a:lnTo>
                  <a:lnTo>
                    <a:pt x="241909" y="41833"/>
                  </a:lnTo>
                  <a:lnTo>
                    <a:pt x="250786" y="43357"/>
                  </a:lnTo>
                  <a:lnTo>
                    <a:pt x="259664" y="41833"/>
                  </a:lnTo>
                  <a:lnTo>
                    <a:pt x="266649" y="37490"/>
                  </a:lnTo>
                  <a:lnTo>
                    <a:pt x="271233" y="30657"/>
                  </a:lnTo>
                  <a:lnTo>
                    <a:pt x="272872" y="21678"/>
                  </a:lnTo>
                  <a:close/>
                </a:path>
                <a:path w="425450" h="283844">
                  <a:moveTo>
                    <a:pt x="424942" y="275069"/>
                  </a:moveTo>
                  <a:lnTo>
                    <a:pt x="418122" y="251383"/>
                  </a:lnTo>
                  <a:lnTo>
                    <a:pt x="410095" y="254990"/>
                  </a:lnTo>
                  <a:lnTo>
                    <a:pt x="402856" y="256197"/>
                  </a:lnTo>
                  <a:lnTo>
                    <a:pt x="395630" y="256197"/>
                  </a:lnTo>
                  <a:lnTo>
                    <a:pt x="381609" y="253695"/>
                  </a:lnTo>
                  <a:lnTo>
                    <a:pt x="372287" y="246405"/>
                  </a:lnTo>
                  <a:lnTo>
                    <a:pt x="367118" y="234683"/>
                  </a:lnTo>
                  <a:lnTo>
                    <a:pt x="365518" y="218846"/>
                  </a:lnTo>
                  <a:lnTo>
                    <a:pt x="365518" y="110426"/>
                  </a:lnTo>
                  <a:lnTo>
                    <a:pt x="418528" y="110426"/>
                  </a:lnTo>
                  <a:lnTo>
                    <a:pt x="418528" y="83515"/>
                  </a:lnTo>
                  <a:lnTo>
                    <a:pt x="365518" y="83515"/>
                  </a:lnTo>
                  <a:lnTo>
                    <a:pt x="365518" y="20878"/>
                  </a:lnTo>
                  <a:lnTo>
                    <a:pt x="337807" y="20878"/>
                  </a:lnTo>
                  <a:lnTo>
                    <a:pt x="333794" y="83515"/>
                  </a:lnTo>
                  <a:lnTo>
                    <a:pt x="303276" y="85534"/>
                  </a:lnTo>
                  <a:lnTo>
                    <a:pt x="303276" y="110426"/>
                  </a:lnTo>
                  <a:lnTo>
                    <a:pt x="332181" y="110426"/>
                  </a:lnTo>
                  <a:lnTo>
                    <a:pt x="332181" y="218046"/>
                  </a:lnTo>
                  <a:lnTo>
                    <a:pt x="335038" y="244703"/>
                  </a:lnTo>
                  <a:lnTo>
                    <a:pt x="344436" y="265379"/>
                  </a:lnTo>
                  <a:lnTo>
                    <a:pt x="361657" y="278752"/>
                  </a:lnTo>
                  <a:lnTo>
                    <a:pt x="387997" y="283502"/>
                  </a:lnTo>
                  <a:lnTo>
                    <a:pt x="397903" y="282867"/>
                  </a:lnTo>
                  <a:lnTo>
                    <a:pt x="407530" y="281089"/>
                  </a:lnTo>
                  <a:lnTo>
                    <a:pt x="416636" y="278422"/>
                  </a:lnTo>
                  <a:lnTo>
                    <a:pt x="424942" y="275069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2" name="object 62"/>
            <p:cNvSpPr/>
            <p:nvPr/>
          </p:nvSpPr>
          <p:spPr>
            <a:xfrm>
              <a:off x="16412435" y="1418156"/>
              <a:ext cx="165849" cy="204801"/>
            </a:xfrm>
            <a:prstGeom prst="rect">
              <a:avLst/>
            </a:prstGeom>
            <a:blipFill>
              <a:blip r:embed="rId2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63" name="object 63"/>
            <p:cNvSpPr/>
            <p:nvPr/>
          </p:nvSpPr>
          <p:spPr>
            <a:xfrm>
              <a:off x="16622014" y="1332220"/>
              <a:ext cx="54610" cy="290830"/>
            </a:xfrm>
            <a:custGeom>
              <a:avLst/>
              <a:gdLst/>
              <a:ahLst/>
              <a:cxnLst/>
              <a:rect l="l" t="t" r="r" b="b"/>
              <a:pathLst>
                <a:path w="54609" h="290830">
                  <a:moveTo>
                    <a:pt x="33330" y="0"/>
                  </a:moveTo>
                  <a:lnTo>
                    <a:pt x="0" y="0"/>
                  </a:lnTo>
                  <a:lnTo>
                    <a:pt x="0" y="246565"/>
                  </a:lnTo>
                  <a:lnTo>
                    <a:pt x="1957" y="265326"/>
                  </a:lnTo>
                  <a:lnTo>
                    <a:pt x="8131" y="279192"/>
                  </a:lnTo>
                  <a:lnTo>
                    <a:pt x="18974" y="287788"/>
                  </a:lnTo>
                  <a:lnTo>
                    <a:pt x="34936" y="290737"/>
                  </a:lnTo>
                  <a:lnTo>
                    <a:pt x="43369" y="290737"/>
                  </a:lnTo>
                  <a:lnTo>
                    <a:pt x="49393" y="289533"/>
                  </a:lnTo>
                  <a:lnTo>
                    <a:pt x="54212" y="287123"/>
                  </a:lnTo>
                  <a:lnTo>
                    <a:pt x="49794" y="262226"/>
                  </a:lnTo>
                  <a:lnTo>
                    <a:pt x="46582" y="263029"/>
                  </a:lnTo>
                  <a:lnTo>
                    <a:pt x="37747" y="263029"/>
                  </a:lnTo>
                  <a:lnTo>
                    <a:pt x="33330" y="259415"/>
                  </a:lnTo>
                  <a:lnTo>
                    <a:pt x="33330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4" name="object 64"/>
            <p:cNvSpPr/>
            <p:nvPr/>
          </p:nvSpPr>
          <p:spPr>
            <a:xfrm>
              <a:off x="16702810" y="1418157"/>
              <a:ext cx="144164" cy="204801"/>
            </a:xfrm>
            <a:prstGeom prst="rect">
              <a:avLst/>
            </a:prstGeom>
            <a:blipFill>
              <a:blip r:embed="rId2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65" name="object 65"/>
            <p:cNvSpPr/>
            <p:nvPr/>
          </p:nvSpPr>
          <p:spPr>
            <a:xfrm>
              <a:off x="16876130" y="1418156"/>
              <a:ext cx="165849" cy="204801"/>
            </a:xfrm>
            <a:prstGeom prst="rect">
              <a:avLst/>
            </a:prstGeom>
            <a:blipFill>
              <a:blip r:embed="rId2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66" name="object 66"/>
            <p:cNvSpPr/>
            <p:nvPr/>
          </p:nvSpPr>
          <p:spPr>
            <a:xfrm>
              <a:off x="17080167" y="1339460"/>
              <a:ext cx="196850" cy="283845"/>
            </a:xfrm>
            <a:custGeom>
              <a:avLst/>
              <a:gdLst/>
              <a:ahLst/>
              <a:cxnLst/>
              <a:rect l="l" t="t" r="r" b="b"/>
              <a:pathLst>
                <a:path w="196850" h="283844">
                  <a:moveTo>
                    <a:pt x="38544" y="83515"/>
                  </a:moveTo>
                  <a:lnTo>
                    <a:pt x="5219" y="83515"/>
                  </a:lnTo>
                  <a:lnTo>
                    <a:pt x="5219" y="278688"/>
                  </a:lnTo>
                  <a:lnTo>
                    <a:pt x="38544" y="278688"/>
                  </a:lnTo>
                  <a:lnTo>
                    <a:pt x="38544" y="83515"/>
                  </a:lnTo>
                  <a:close/>
                </a:path>
                <a:path w="196850" h="283844">
                  <a:moveTo>
                    <a:pt x="44170" y="21678"/>
                  </a:moveTo>
                  <a:lnTo>
                    <a:pt x="42519" y="12865"/>
                  </a:lnTo>
                  <a:lnTo>
                    <a:pt x="37947" y="6019"/>
                  </a:lnTo>
                  <a:lnTo>
                    <a:pt x="30949" y="1574"/>
                  </a:lnTo>
                  <a:lnTo>
                    <a:pt x="22085" y="0"/>
                  </a:lnTo>
                  <a:lnTo>
                    <a:pt x="13208" y="1574"/>
                  </a:lnTo>
                  <a:lnTo>
                    <a:pt x="6223" y="6019"/>
                  </a:lnTo>
                  <a:lnTo>
                    <a:pt x="1638" y="12865"/>
                  </a:lnTo>
                  <a:lnTo>
                    <a:pt x="0" y="21678"/>
                  </a:lnTo>
                  <a:lnTo>
                    <a:pt x="1638" y="30657"/>
                  </a:lnTo>
                  <a:lnTo>
                    <a:pt x="6223" y="37490"/>
                  </a:lnTo>
                  <a:lnTo>
                    <a:pt x="13208" y="41833"/>
                  </a:lnTo>
                  <a:lnTo>
                    <a:pt x="22085" y="43357"/>
                  </a:lnTo>
                  <a:lnTo>
                    <a:pt x="30949" y="41833"/>
                  </a:lnTo>
                  <a:lnTo>
                    <a:pt x="37947" y="37490"/>
                  </a:lnTo>
                  <a:lnTo>
                    <a:pt x="42519" y="30657"/>
                  </a:lnTo>
                  <a:lnTo>
                    <a:pt x="44170" y="21678"/>
                  </a:lnTo>
                  <a:close/>
                </a:path>
                <a:path w="196850" h="283844">
                  <a:moveTo>
                    <a:pt x="196240" y="275069"/>
                  </a:moveTo>
                  <a:lnTo>
                    <a:pt x="189420" y="251383"/>
                  </a:lnTo>
                  <a:lnTo>
                    <a:pt x="181381" y="254990"/>
                  </a:lnTo>
                  <a:lnTo>
                    <a:pt x="174155" y="256197"/>
                  </a:lnTo>
                  <a:lnTo>
                    <a:pt x="166928" y="256197"/>
                  </a:lnTo>
                  <a:lnTo>
                    <a:pt x="152908" y="253695"/>
                  </a:lnTo>
                  <a:lnTo>
                    <a:pt x="143586" y="246405"/>
                  </a:lnTo>
                  <a:lnTo>
                    <a:pt x="138417" y="234683"/>
                  </a:lnTo>
                  <a:lnTo>
                    <a:pt x="136817" y="218846"/>
                  </a:lnTo>
                  <a:lnTo>
                    <a:pt x="136817" y="110426"/>
                  </a:lnTo>
                  <a:lnTo>
                    <a:pt x="189814" y="110426"/>
                  </a:lnTo>
                  <a:lnTo>
                    <a:pt x="189814" y="83515"/>
                  </a:lnTo>
                  <a:lnTo>
                    <a:pt x="136817" y="83515"/>
                  </a:lnTo>
                  <a:lnTo>
                    <a:pt x="136817" y="20878"/>
                  </a:lnTo>
                  <a:lnTo>
                    <a:pt x="109105" y="20878"/>
                  </a:lnTo>
                  <a:lnTo>
                    <a:pt x="105092" y="83515"/>
                  </a:lnTo>
                  <a:lnTo>
                    <a:pt x="74561" y="85534"/>
                  </a:lnTo>
                  <a:lnTo>
                    <a:pt x="74561" y="110426"/>
                  </a:lnTo>
                  <a:lnTo>
                    <a:pt x="103479" y="110426"/>
                  </a:lnTo>
                  <a:lnTo>
                    <a:pt x="103479" y="218046"/>
                  </a:lnTo>
                  <a:lnTo>
                    <a:pt x="106324" y="244703"/>
                  </a:lnTo>
                  <a:lnTo>
                    <a:pt x="115722" y="265379"/>
                  </a:lnTo>
                  <a:lnTo>
                    <a:pt x="132956" y="278752"/>
                  </a:lnTo>
                  <a:lnTo>
                    <a:pt x="159296" y="283502"/>
                  </a:lnTo>
                  <a:lnTo>
                    <a:pt x="169189" y="282867"/>
                  </a:lnTo>
                  <a:lnTo>
                    <a:pt x="178828" y="281089"/>
                  </a:lnTo>
                  <a:lnTo>
                    <a:pt x="187934" y="278422"/>
                  </a:lnTo>
                  <a:lnTo>
                    <a:pt x="196240" y="275069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7" name="object 67"/>
            <p:cNvSpPr/>
            <p:nvPr/>
          </p:nvSpPr>
          <p:spPr>
            <a:xfrm>
              <a:off x="17290471" y="1418156"/>
              <a:ext cx="165849" cy="204801"/>
            </a:xfrm>
            <a:prstGeom prst="rect">
              <a:avLst/>
            </a:prstGeom>
            <a:blipFill>
              <a:blip r:embed="rId2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6728082" y="0"/>
            <a:ext cx="0" cy="6786245"/>
          </a:xfrm>
          <a:custGeom>
            <a:avLst/>
            <a:gdLst/>
            <a:ahLst/>
            <a:cxnLst/>
            <a:rect l="l" t="t" r="r" b="b"/>
            <a:pathLst>
              <a:path w="0" h="6786245">
                <a:moveTo>
                  <a:pt x="0" y="0"/>
                </a:moveTo>
                <a:lnTo>
                  <a:pt x="0" y="6785906"/>
                </a:lnTo>
              </a:path>
            </a:pathLst>
          </a:custGeom>
          <a:ln w="11186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13387151" y="0"/>
            <a:ext cx="0" cy="6786245"/>
          </a:xfrm>
          <a:custGeom>
            <a:avLst/>
            <a:gdLst/>
            <a:ahLst/>
            <a:cxnLst/>
            <a:rect l="l" t="t" r="r" b="b"/>
            <a:pathLst>
              <a:path w="0" h="6786245">
                <a:moveTo>
                  <a:pt x="0" y="0"/>
                </a:moveTo>
                <a:lnTo>
                  <a:pt x="0" y="6785906"/>
                </a:lnTo>
              </a:path>
            </a:pathLst>
          </a:custGeom>
          <a:ln w="11186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611530" y="731550"/>
            <a:ext cx="255904" cy="243840"/>
          </a:xfrm>
          <a:custGeom>
            <a:avLst/>
            <a:gdLst/>
            <a:ahLst/>
            <a:cxnLst/>
            <a:rect l="l" t="t" r="r" b="b"/>
            <a:pathLst>
              <a:path w="255905" h="243840">
                <a:moveTo>
                  <a:pt x="167957" y="217385"/>
                </a:moveTo>
                <a:lnTo>
                  <a:pt x="38646" y="217385"/>
                </a:lnTo>
                <a:lnTo>
                  <a:pt x="166839" y="18580"/>
                </a:lnTo>
                <a:lnTo>
                  <a:pt x="166839" y="0"/>
                </a:lnTo>
                <a:lnTo>
                  <a:pt x="11518" y="0"/>
                </a:lnTo>
                <a:lnTo>
                  <a:pt x="11518" y="26390"/>
                </a:lnTo>
                <a:lnTo>
                  <a:pt x="127825" y="26390"/>
                </a:lnTo>
                <a:lnTo>
                  <a:pt x="0" y="225183"/>
                </a:lnTo>
                <a:lnTo>
                  <a:pt x="0" y="243763"/>
                </a:lnTo>
                <a:lnTo>
                  <a:pt x="167957" y="243763"/>
                </a:lnTo>
                <a:lnTo>
                  <a:pt x="167957" y="217385"/>
                </a:lnTo>
                <a:close/>
              </a:path>
              <a:path w="255905" h="243840">
                <a:moveTo>
                  <a:pt x="255498" y="138607"/>
                </a:moveTo>
                <a:lnTo>
                  <a:pt x="170040" y="138607"/>
                </a:lnTo>
                <a:lnTo>
                  <a:pt x="170040" y="162382"/>
                </a:lnTo>
                <a:lnTo>
                  <a:pt x="255498" y="162382"/>
                </a:lnTo>
                <a:lnTo>
                  <a:pt x="255498" y="138607"/>
                </a:lnTo>
                <a:close/>
              </a:path>
            </a:pathLst>
          </a:custGeom>
          <a:solidFill>
            <a:srgbClr val="EC008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916307" y="731817"/>
            <a:ext cx="292768" cy="24794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grpSp>
        <p:nvGrpSpPr>
          <p:cNvPr id="6" name="object 6"/>
          <p:cNvGrpSpPr/>
          <p:nvPr/>
        </p:nvGrpSpPr>
        <p:grpSpPr>
          <a:xfrm>
            <a:off x="1260131" y="710741"/>
            <a:ext cx="214629" cy="269240"/>
            <a:chOff x="1260131" y="710741"/>
            <a:chExt cx="214629" cy="269240"/>
          </a:xfrm>
        </p:grpSpPr>
        <p:sp>
          <p:nvSpPr>
            <p:cNvPr id="7" name="object 7"/>
            <p:cNvSpPr/>
            <p:nvPr/>
          </p:nvSpPr>
          <p:spPr>
            <a:xfrm>
              <a:off x="1260131" y="710741"/>
              <a:ext cx="50165" cy="269240"/>
            </a:xfrm>
            <a:custGeom>
              <a:avLst/>
              <a:gdLst/>
              <a:ahLst/>
              <a:cxnLst/>
              <a:rect l="l" t="t" r="r" b="b"/>
              <a:pathLst>
                <a:path w="50165" h="269240">
                  <a:moveTo>
                    <a:pt x="30841" y="0"/>
                  </a:moveTo>
                  <a:lnTo>
                    <a:pt x="0" y="0"/>
                  </a:lnTo>
                  <a:lnTo>
                    <a:pt x="0" y="228150"/>
                  </a:lnTo>
                  <a:lnTo>
                    <a:pt x="1811" y="245510"/>
                  </a:lnTo>
                  <a:lnTo>
                    <a:pt x="7524" y="258341"/>
                  </a:lnTo>
                  <a:lnTo>
                    <a:pt x="17557" y="266295"/>
                  </a:lnTo>
                  <a:lnTo>
                    <a:pt x="32327" y="269024"/>
                  </a:lnTo>
                  <a:lnTo>
                    <a:pt x="40130" y="269024"/>
                  </a:lnTo>
                  <a:lnTo>
                    <a:pt x="45704" y="267909"/>
                  </a:lnTo>
                  <a:lnTo>
                    <a:pt x="50163" y="265680"/>
                  </a:lnTo>
                  <a:lnTo>
                    <a:pt x="46075" y="242642"/>
                  </a:lnTo>
                  <a:lnTo>
                    <a:pt x="43103" y="243385"/>
                  </a:lnTo>
                  <a:lnTo>
                    <a:pt x="34928" y="243385"/>
                  </a:lnTo>
                  <a:lnTo>
                    <a:pt x="30841" y="240041"/>
                  </a:lnTo>
                  <a:lnTo>
                    <a:pt x="30841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/>
            <p:cNvSpPr/>
            <p:nvPr/>
          </p:nvSpPr>
          <p:spPr>
            <a:xfrm>
              <a:off x="1337308" y="794718"/>
              <a:ext cx="137113" cy="180588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9" name="object 9"/>
          <p:cNvGrpSpPr/>
          <p:nvPr/>
        </p:nvGrpSpPr>
        <p:grpSpPr>
          <a:xfrm>
            <a:off x="1575863" y="733779"/>
            <a:ext cx="275590" cy="246379"/>
            <a:chOff x="1575863" y="733779"/>
            <a:chExt cx="275590" cy="246379"/>
          </a:xfrm>
        </p:grpSpPr>
        <p:sp>
          <p:nvSpPr>
            <p:cNvPr id="10" name="object 10"/>
            <p:cNvSpPr/>
            <p:nvPr/>
          </p:nvSpPr>
          <p:spPr>
            <a:xfrm>
              <a:off x="1575863" y="733779"/>
              <a:ext cx="151976" cy="245986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/>
            <p:cNvSpPr/>
            <p:nvPr/>
          </p:nvSpPr>
          <p:spPr>
            <a:xfrm>
              <a:off x="1765369" y="870149"/>
              <a:ext cx="85725" cy="24130"/>
            </a:xfrm>
            <a:custGeom>
              <a:avLst/>
              <a:gdLst/>
              <a:ahLst/>
              <a:cxnLst/>
              <a:rect l="l" t="t" r="r" b="b"/>
              <a:pathLst>
                <a:path w="85725" h="24130">
                  <a:moveTo>
                    <a:pt x="85463" y="0"/>
                  </a:moveTo>
                  <a:lnTo>
                    <a:pt x="0" y="0"/>
                  </a:lnTo>
                  <a:lnTo>
                    <a:pt x="0" y="23781"/>
                  </a:lnTo>
                  <a:lnTo>
                    <a:pt x="85463" y="23781"/>
                  </a:lnTo>
                  <a:lnTo>
                    <a:pt x="85463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12" name="object 12"/>
          <p:cNvGrpSpPr/>
          <p:nvPr/>
        </p:nvGrpSpPr>
        <p:grpSpPr>
          <a:xfrm>
            <a:off x="1873759" y="717429"/>
            <a:ext cx="800100" cy="341630"/>
            <a:chOff x="1873759" y="717429"/>
            <a:chExt cx="800100" cy="341630"/>
          </a:xfrm>
        </p:grpSpPr>
        <p:sp>
          <p:nvSpPr>
            <p:cNvPr id="13" name="object 13"/>
            <p:cNvSpPr/>
            <p:nvPr/>
          </p:nvSpPr>
          <p:spPr>
            <a:xfrm>
              <a:off x="2034431" y="790259"/>
              <a:ext cx="153462" cy="189506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/>
            <p:cNvSpPr/>
            <p:nvPr/>
          </p:nvSpPr>
          <p:spPr>
            <a:xfrm>
              <a:off x="1873759" y="790259"/>
              <a:ext cx="133397" cy="189506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/>
            <p:cNvSpPr/>
            <p:nvPr/>
          </p:nvSpPr>
          <p:spPr>
            <a:xfrm>
              <a:off x="2223528" y="717429"/>
              <a:ext cx="41275" cy="258445"/>
            </a:xfrm>
            <a:custGeom>
              <a:avLst/>
              <a:gdLst/>
              <a:ahLst/>
              <a:cxnLst/>
              <a:rect l="l" t="t" r="r" b="b"/>
              <a:pathLst>
                <a:path w="41275" h="258444">
                  <a:moveTo>
                    <a:pt x="35671" y="77288"/>
                  </a:moveTo>
                  <a:lnTo>
                    <a:pt x="4830" y="77288"/>
                  </a:lnTo>
                  <a:lnTo>
                    <a:pt x="4830" y="257877"/>
                  </a:lnTo>
                  <a:lnTo>
                    <a:pt x="35671" y="257877"/>
                  </a:lnTo>
                  <a:lnTo>
                    <a:pt x="35671" y="77288"/>
                  </a:lnTo>
                  <a:close/>
                </a:path>
                <a:path w="41275" h="258444">
                  <a:moveTo>
                    <a:pt x="20436" y="0"/>
                  </a:moveTo>
                  <a:lnTo>
                    <a:pt x="12227" y="1463"/>
                  </a:lnTo>
                  <a:lnTo>
                    <a:pt x="5759" y="5573"/>
                  </a:lnTo>
                  <a:lnTo>
                    <a:pt x="1521" y="11913"/>
                  </a:lnTo>
                  <a:lnTo>
                    <a:pt x="0" y="20065"/>
                  </a:lnTo>
                  <a:lnTo>
                    <a:pt x="1521" y="28373"/>
                  </a:lnTo>
                  <a:lnTo>
                    <a:pt x="5759" y="34696"/>
                  </a:lnTo>
                  <a:lnTo>
                    <a:pt x="12227" y="38719"/>
                  </a:lnTo>
                  <a:lnTo>
                    <a:pt x="20436" y="40130"/>
                  </a:lnTo>
                  <a:lnTo>
                    <a:pt x="28646" y="38719"/>
                  </a:lnTo>
                  <a:lnTo>
                    <a:pt x="35114" y="34696"/>
                  </a:lnTo>
                  <a:lnTo>
                    <a:pt x="39352" y="28373"/>
                  </a:lnTo>
                  <a:lnTo>
                    <a:pt x="40873" y="20065"/>
                  </a:lnTo>
                  <a:lnTo>
                    <a:pt x="39352" y="11913"/>
                  </a:lnTo>
                  <a:lnTo>
                    <a:pt x="35114" y="5573"/>
                  </a:lnTo>
                  <a:lnTo>
                    <a:pt x="28646" y="1463"/>
                  </a:lnTo>
                  <a:lnTo>
                    <a:pt x="20436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/>
            <p:cNvSpPr/>
            <p:nvPr/>
          </p:nvSpPr>
          <p:spPr>
            <a:xfrm>
              <a:off x="2292865" y="736752"/>
              <a:ext cx="112588" cy="243013"/>
            </a:xfrm>
            <a:prstGeom prst="rect">
              <a:avLst/>
            </a:prstGeom>
            <a:blipFill>
              <a:blip r:embed="rId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7" name="object 17"/>
            <p:cNvSpPr/>
            <p:nvPr/>
          </p:nvSpPr>
          <p:spPr>
            <a:xfrm>
              <a:off x="2432316" y="717440"/>
              <a:ext cx="241300" cy="341630"/>
            </a:xfrm>
            <a:custGeom>
              <a:avLst/>
              <a:gdLst/>
              <a:ahLst/>
              <a:cxnLst/>
              <a:rect l="l" t="t" r="r" b="b"/>
              <a:pathLst>
                <a:path w="241300" h="341630">
                  <a:moveTo>
                    <a:pt x="35674" y="77279"/>
                  </a:moveTo>
                  <a:lnTo>
                    <a:pt x="4826" y="77279"/>
                  </a:lnTo>
                  <a:lnTo>
                    <a:pt x="4826" y="257873"/>
                  </a:lnTo>
                  <a:lnTo>
                    <a:pt x="35674" y="257873"/>
                  </a:lnTo>
                  <a:lnTo>
                    <a:pt x="35674" y="77279"/>
                  </a:lnTo>
                  <a:close/>
                </a:path>
                <a:path w="241300" h="341630">
                  <a:moveTo>
                    <a:pt x="40868" y="20066"/>
                  </a:moveTo>
                  <a:lnTo>
                    <a:pt x="39344" y="11912"/>
                  </a:lnTo>
                  <a:lnTo>
                    <a:pt x="35115" y="5562"/>
                  </a:lnTo>
                  <a:lnTo>
                    <a:pt x="28638" y="1460"/>
                  </a:lnTo>
                  <a:lnTo>
                    <a:pt x="20434" y="0"/>
                  </a:lnTo>
                  <a:lnTo>
                    <a:pt x="12230" y="1460"/>
                  </a:lnTo>
                  <a:lnTo>
                    <a:pt x="5753" y="5562"/>
                  </a:lnTo>
                  <a:lnTo>
                    <a:pt x="1524" y="11912"/>
                  </a:lnTo>
                  <a:lnTo>
                    <a:pt x="0" y="20066"/>
                  </a:lnTo>
                  <a:lnTo>
                    <a:pt x="1524" y="28371"/>
                  </a:lnTo>
                  <a:lnTo>
                    <a:pt x="5753" y="34696"/>
                  </a:lnTo>
                  <a:lnTo>
                    <a:pt x="12230" y="38709"/>
                  </a:lnTo>
                  <a:lnTo>
                    <a:pt x="20434" y="40132"/>
                  </a:lnTo>
                  <a:lnTo>
                    <a:pt x="28638" y="38709"/>
                  </a:lnTo>
                  <a:lnTo>
                    <a:pt x="35115" y="34696"/>
                  </a:lnTo>
                  <a:lnTo>
                    <a:pt x="39344" y="28371"/>
                  </a:lnTo>
                  <a:lnTo>
                    <a:pt x="40868" y="20066"/>
                  </a:lnTo>
                  <a:close/>
                </a:path>
                <a:path w="241300" h="341630">
                  <a:moveTo>
                    <a:pt x="240969" y="278307"/>
                  </a:moveTo>
                  <a:lnTo>
                    <a:pt x="237007" y="259029"/>
                  </a:lnTo>
                  <a:lnTo>
                    <a:pt x="235978" y="257873"/>
                  </a:lnTo>
                  <a:lnTo>
                    <a:pt x="225132" y="245605"/>
                  </a:lnTo>
                  <a:lnTo>
                    <a:pt x="210870" y="239941"/>
                  </a:lnTo>
                  <a:lnTo>
                    <a:pt x="210870" y="283133"/>
                  </a:lnTo>
                  <a:lnTo>
                    <a:pt x="206794" y="296672"/>
                  </a:lnTo>
                  <a:lnTo>
                    <a:pt x="195262" y="308317"/>
                  </a:lnTo>
                  <a:lnTo>
                    <a:pt x="177317" y="316471"/>
                  </a:lnTo>
                  <a:lnTo>
                    <a:pt x="154012" y="319557"/>
                  </a:lnTo>
                  <a:lnTo>
                    <a:pt x="132041" y="317398"/>
                  </a:lnTo>
                  <a:lnTo>
                    <a:pt x="115557" y="311188"/>
                  </a:lnTo>
                  <a:lnTo>
                    <a:pt x="105206" y="301371"/>
                  </a:lnTo>
                  <a:lnTo>
                    <a:pt x="101625" y="288340"/>
                  </a:lnTo>
                  <a:lnTo>
                    <a:pt x="102692" y="280492"/>
                  </a:lnTo>
                  <a:lnTo>
                    <a:pt x="106032" y="272694"/>
                  </a:lnTo>
                  <a:lnTo>
                    <a:pt x="111810" y="265087"/>
                  </a:lnTo>
                  <a:lnTo>
                    <a:pt x="120205" y="257873"/>
                  </a:lnTo>
                  <a:lnTo>
                    <a:pt x="128003" y="260096"/>
                  </a:lnTo>
                  <a:lnTo>
                    <a:pt x="136550" y="260845"/>
                  </a:lnTo>
                  <a:lnTo>
                    <a:pt x="174459" y="260845"/>
                  </a:lnTo>
                  <a:lnTo>
                    <a:pt x="190182" y="261975"/>
                  </a:lnTo>
                  <a:lnTo>
                    <a:pt x="201574" y="265722"/>
                  </a:lnTo>
                  <a:lnTo>
                    <a:pt x="208521" y="272605"/>
                  </a:lnTo>
                  <a:lnTo>
                    <a:pt x="210870" y="283133"/>
                  </a:lnTo>
                  <a:lnTo>
                    <a:pt x="210870" y="239941"/>
                  </a:lnTo>
                  <a:lnTo>
                    <a:pt x="205384" y="237756"/>
                  </a:lnTo>
                  <a:lnTo>
                    <a:pt x="177800" y="235204"/>
                  </a:lnTo>
                  <a:lnTo>
                    <a:pt x="142875" y="235204"/>
                  </a:lnTo>
                  <a:lnTo>
                    <a:pt x="127749" y="233756"/>
                  </a:lnTo>
                  <a:lnTo>
                    <a:pt x="118021" y="229730"/>
                  </a:lnTo>
                  <a:lnTo>
                    <a:pt x="112826" y="223608"/>
                  </a:lnTo>
                  <a:lnTo>
                    <a:pt x="111290" y="215887"/>
                  </a:lnTo>
                  <a:lnTo>
                    <a:pt x="111290" y="205854"/>
                  </a:lnTo>
                  <a:lnTo>
                    <a:pt x="116116" y="199910"/>
                  </a:lnTo>
                  <a:lnTo>
                    <a:pt x="122809" y="194335"/>
                  </a:lnTo>
                  <a:lnTo>
                    <a:pt x="129184" y="197040"/>
                  </a:lnTo>
                  <a:lnTo>
                    <a:pt x="135902" y="199021"/>
                  </a:lnTo>
                  <a:lnTo>
                    <a:pt x="142760" y="200240"/>
                  </a:lnTo>
                  <a:lnTo>
                    <a:pt x="149555" y="200647"/>
                  </a:lnTo>
                  <a:lnTo>
                    <a:pt x="175412" y="196265"/>
                  </a:lnTo>
                  <a:lnTo>
                    <a:pt x="210540" y="163969"/>
                  </a:lnTo>
                  <a:lnTo>
                    <a:pt x="215696" y="137845"/>
                  </a:lnTo>
                  <a:lnTo>
                    <a:pt x="214642" y="126822"/>
                  </a:lnTo>
                  <a:lnTo>
                    <a:pt x="211658" y="116814"/>
                  </a:lnTo>
                  <a:lnTo>
                    <a:pt x="207073" y="108115"/>
                  </a:lnTo>
                  <a:lnTo>
                    <a:pt x="201206" y="101066"/>
                  </a:lnTo>
                  <a:lnTo>
                    <a:pt x="237998" y="101066"/>
                  </a:lnTo>
                  <a:lnTo>
                    <a:pt x="237998" y="95123"/>
                  </a:lnTo>
                  <a:lnTo>
                    <a:pt x="237998" y="77279"/>
                  </a:lnTo>
                  <a:lnTo>
                    <a:pt x="187833" y="77279"/>
                  </a:lnTo>
                  <a:lnTo>
                    <a:pt x="187833" y="137109"/>
                  </a:lnTo>
                  <a:lnTo>
                    <a:pt x="184772" y="154914"/>
                  </a:lnTo>
                  <a:lnTo>
                    <a:pt x="176491" y="168363"/>
                  </a:lnTo>
                  <a:lnTo>
                    <a:pt x="164312" y="176872"/>
                  </a:lnTo>
                  <a:lnTo>
                    <a:pt x="149555" y="179844"/>
                  </a:lnTo>
                  <a:lnTo>
                    <a:pt x="134797" y="176872"/>
                  </a:lnTo>
                  <a:lnTo>
                    <a:pt x="122618" y="168363"/>
                  </a:lnTo>
                  <a:lnTo>
                    <a:pt x="114338" y="154914"/>
                  </a:lnTo>
                  <a:lnTo>
                    <a:pt x="111290" y="137109"/>
                  </a:lnTo>
                  <a:lnTo>
                    <a:pt x="114287" y="119418"/>
                  </a:lnTo>
                  <a:lnTo>
                    <a:pt x="149555" y="95123"/>
                  </a:lnTo>
                  <a:lnTo>
                    <a:pt x="184835" y="119570"/>
                  </a:lnTo>
                  <a:lnTo>
                    <a:pt x="187833" y="137109"/>
                  </a:lnTo>
                  <a:lnTo>
                    <a:pt x="187833" y="77279"/>
                  </a:lnTo>
                  <a:lnTo>
                    <a:pt x="175196" y="77279"/>
                  </a:lnTo>
                  <a:lnTo>
                    <a:pt x="169786" y="75488"/>
                  </a:lnTo>
                  <a:lnTo>
                    <a:pt x="163626" y="74079"/>
                  </a:lnTo>
                  <a:lnTo>
                    <a:pt x="156857" y="73152"/>
                  </a:lnTo>
                  <a:lnTo>
                    <a:pt x="149555" y="72821"/>
                  </a:lnTo>
                  <a:lnTo>
                    <a:pt x="123418" y="77330"/>
                  </a:lnTo>
                  <a:lnTo>
                    <a:pt x="101765" y="90195"/>
                  </a:lnTo>
                  <a:lnTo>
                    <a:pt x="87007" y="110451"/>
                  </a:lnTo>
                  <a:lnTo>
                    <a:pt x="81559" y="137109"/>
                  </a:lnTo>
                  <a:lnTo>
                    <a:pt x="83540" y="152450"/>
                  </a:lnTo>
                  <a:lnTo>
                    <a:pt x="88811" y="165900"/>
                  </a:lnTo>
                  <a:lnTo>
                    <a:pt x="96291" y="177139"/>
                  </a:lnTo>
                  <a:lnTo>
                    <a:pt x="104965" y="185788"/>
                  </a:lnTo>
                  <a:lnTo>
                    <a:pt x="104965" y="187274"/>
                  </a:lnTo>
                  <a:lnTo>
                    <a:pt x="97967" y="193014"/>
                  </a:lnTo>
                  <a:lnTo>
                    <a:pt x="91643" y="200647"/>
                  </a:lnTo>
                  <a:lnTo>
                    <a:pt x="87045" y="209943"/>
                  </a:lnTo>
                  <a:lnTo>
                    <a:pt x="85280" y="220713"/>
                  </a:lnTo>
                  <a:lnTo>
                    <a:pt x="86512" y="230479"/>
                  </a:lnTo>
                  <a:lnTo>
                    <a:pt x="89916" y="238594"/>
                  </a:lnTo>
                  <a:lnTo>
                    <a:pt x="94996" y="245122"/>
                  </a:lnTo>
                  <a:lnTo>
                    <a:pt x="101257" y="250063"/>
                  </a:lnTo>
                  <a:lnTo>
                    <a:pt x="101257" y="251561"/>
                  </a:lnTo>
                  <a:lnTo>
                    <a:pt x="90233" y="260502"/>
                  </a:lnTo>
                  <a:lnTo>
                    <a:pt x="81927" y="270459"/>
                  </a:lnTo>
                  <a:lnTo>
                    <a:pt x="76695" y="281178"/>
                  </a:lnTo>
                  <a:lnTo>
                    <a:pt x="74866" y="292430"/>
                  </a:lnTo>
                  <a:lnTo>
                    <a:pt x="80327" y="313207"/>
                  </a:lnTo>
                  <a:lnTo>
                    <a:pt x="95631" y="328472"/>
                  </a:lnTo>
                  <a:lnTo>
                    <a:pt x="119227" y="337896"/>
                  </a:lnTo>
                  <a:lnTo>
                    <a:pt x="149555" y="341109"/>
                  </a:lnTo>
                  <a:lnTo>
                    <a:pt x="187515" y="336054"/>
                  </a:lnTo>
                  <a:lnTo>
                    <a:pt x="216306" y="322389"/>
                  </a:lnTo>
                  <a:lnTo>
                    <a:pt x="218897" y="319557"/>
                  </a:lnTo>
                  <a:lnTo>
                    <a:pt x="234569" y="302387"/>
                  </a:lnTo>
                  <a:lnTo>
                    <a:pt x="240969" y="278307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18" name="object 18"/>
          <p:cNvGrpSpPr/>
          <p:nvPr/>
        </p:nvGrpSpPr>
        <p:grpSpPr>
          <a:xfrm>
            <a:off x="608564" y="1162583"/>
            <a:ext cx="1210310" cy="246379"/>
            <a:chOff x="608564" y="1162583"/>
            <a:chExt cx="1210310" cy="246379"/>
          </a:xfrm>
        </p:grpSpPr>
        <p:sp>
          <p:nvSpPr>
            <p:cNvPr id="19" name="object 19"/>
            <p:cNvSpPr/>
            <p:nvPr/>
          </p:nvSpPr>
          <p:spPr>
            <a:xfrm>
              <a:off x="608564" y="1162583"/>
              <a:ext cx="154206" cy="241527"/>
            </a:xfrm>
            <a:prstGeom prst="rect">
              <a:avLst/>
            </a:prstGeom>
            <a:blipFill>
              <a:blip r:embed="rId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0" name="object 20"/>
            <p:cNvSpPr/>
            <p:nvPr/>
          </p:nvSpPr>
          <p:spPr>
            <a:xfrm>
              <a:off x="802009" y="1167042"/>
              <a:ext cx="133769" cy="237068"/>
            </a:xfrm>
            <a:prstGeom prst="rect">
              <a:avLst/>
            </a:prstGeom>
            <a:blipFill>
              <a:blip r:embed="rId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1" name="object 21"/>
            <p:cNvSpPr/>
            <p:nvPr/>
          </p:nvSpPr>
          <p:spPr>
            <a:xfrm>
              <a:off x="961045" y="1162583"/>
              <a:ext cx="151976" cy="245986"/>
            </a:xfrm>
            <a:prstGeom prst="rect">
              <a:avLst/>
            </a:prstGeom>
            <a:blipFill>
              <a:blip r:embed="rId1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2" name="object 22"/>
            <p:cNvSpPr/>
            <p:nvPr/>
          </p:nvSpPr>
          <p:spPr>
            <a:xfrm>
              <a:off x="1133682" y="1223522"/>
              <a:ext cx="155692" cy="180588"/>
            </a:xfrm>
            <a:prstGeom prst="rect">
              <a:avLst/>
            </a:prstGeom>
            <a:blipFill>
              <a:blip r:embed="rId1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3" name="object 23"/>
            <p:cNvSpPr/>
            <p:nvPr/>
          </p:nvSpPr>
          <p:spPr>
            <a:xfrm>
              <a:off x="1313936" y="1162583"/>
              <a:ext cx="154206" cy="241527"/>
            </a:xfrm>
            <a:prstGeom prst="rect">
              <a:avLst/>
            </a:prstGeom>
            <a:blipFill>
              <a:blip r:embed="rId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4" name="object 24"/>
            <p:cNvSpPr/>
            <p:nvPr/>
          </p:nvSpPr>
          <p:spPr>
            <a:xfrm>
              <a:off x="1507381" y="1167042"/>
              <a:ext cx="133769" cy="237068"/>
            </a:xfrm>
            <a:prstGeom prst="rect">
              <a:avLst/>
            </a:prstGeom>
            <a:blipFill>
              <a:blip r:embed="rId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5" name="object 25"/>
            <p:cNvSpPr/>
            <p:nvPr/>
          </p:nvSpPr>
          <p:spPr>
            <a:xfrm>
              <a:off x="1666417" y="1162583"/>
              <a:ext cx="151976" cy="245986"/>
            </a:xfrm>
            <a:prstGeom prst="rect">
              <a:avLst/>
            </a:prstGeom>
            <a:blipFill>
              <a:blip r:embed="rId1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6" name="object 26"/>
          <p:cNvSpPr/>
          <p:nvPr/>
        </p:nvSpPr>
        <p:spPr>
          <a:xfrm>
            <a:off x="1864433" y="1219063"/>
            <a:ext cx="249702" cy="185047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grpSp>
        <p:nvGrpSpPr>
          <p:cNvPr id="27" name="object 27"/>
          <p:cNvGrpSpPr/>
          <p:nvPr/>
        </p:nvGrpSpPr>
        <p:grpSpPr>
          <a:xfrm>
            <a:off x="2166825" y="1219063"/>
            <a:ext cx="347980" cy="248285"/>
            <a:chOff x="2166825" y="1219063"/>
            <a:chExt cx="347980" cy="248285"/>
          </a:xfrm>
        </p:grpSpPr>
        <p:sp>
          <p:nvSpPr>
            <p:cNvPr id="28" name="object 28"/>
            <p:cNvSpPr/>
            <p:nvPr/>
          </p:nvSpPr>
          <p:spPr>
            <a:xfrm>
              <a:off x="2166825" y="1219063"/>
              <a:ext cx="249702" cy="185047"/>
            </a:xfrm>
            <a:prstGeom prst="rect">
              <a:avLst/>
            </a:prstGeom>
            <a:blipFill>
              <a:blip r:embed="rId1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9" name="object 29"/>
            <p:cNvSpPr/>
            <p:nvPr/>
          </p:nvSpPr>
          <p:spPr>
            <a:xfrm>
              <a:off x="2457884" y="1361379"/>
              <a:ext cx="56515" cy="106045"/>
            </a:xfrm>
            <a:custGeom>
              <a:avLst/>
              <a:gdLst/>
              <a:ahLst/>
              <a:cxnLst/>
              <a:rect l="l" t="t" r="r" b="b"/>
              <a:pathLst>
                <a:path w="56514" h="106044">
                  <a:moveTo>
                    <a:pt x="30469" y="0"/>
                  </a:moveTo>
                  <a:lnTo>
                    <a:pt x="21754" y="1486"/>
                  </a:lnTo>
                  <a:lnTo>
                    <a:pt x="14538" y="5759"/>
                  </a:lnTo>
                  <a:lnTo>
                    <a:pt x="9620" y="12540"/>
                  </a:lnTo>
                  <a:lnTo>
                    <a:pt x="7803" y="21551"/>
                  </a:lnTo>
                  <a:lnTo>
                    <a:pt x="9556" y="30876"/>
                  </a:lnTo>
                  <a:lnTo>
                    <a:pt x="14305" y="37622"/>
                  </a:lnTo>
                  <a:lnTo>
                    <a:pt x="21284" y="41721"/>
                  </a:lnTo>
                  <a:lnTo>
                    <a:pt x="29726" y="43103"/>
                  </a:lnTo>
                  <a:lnTo>
                    <a:pt x="32327" y="43103"/>
                  </a:lnTo>
                  <a:lnTo>
                    <a:pt x="33813" y="42731"/>
                  </a:lnTo>
                  <a:lnTo>
                    <a:pt x="31508" y="56817"/>
                  </a:lnTo>
                  <a:lnTo>
                    <a:pt x="24849" y="69299"/>
                  </a:lnTo>
                  <a:lnTo>
                    <a:pt x="14218" y="79831"/>
                  </a:lnTo>
                  <a:lnTo>
                    <a:pt x="0" y="88064"/>
                  </a:lnTo>
                  <a:lnTo>
                    <a:pt x="7431" y="105900"/>
                  </a:lnTo>
                  <a:lnTo>
                    <a:pt x="27949" y="94364"/>
                  </a:lnTo>
                  <a:lnTo>
                    <a:pt x="43382" y="78542"/>
                  </a:lnTo>
                  <a:lnTo>
                    <a:pt x="53101" y="59029"/>
                  </a:lnTo>
                  <a:lnTo>
                    <a:pt x="56480" y="36414"/>
                  </a:lnTo>
                  <a:lnTo>
                    <a:pt x="54715" y="21162"/>
                  </a:lnTo>
                  <a:lnTo>
                    <a:pt x="49606" y="9707"/>
                  </a:lnTo>
                  <a:lnTo>
                    <a:pt x="41431" y="2502"/>
                  </a:lnTo>
                  <a:lnTo>
                    <a:pt x="30469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30" name="object 30"/>
          <p:cNvSpPr/>
          <p:nvPr/>
        </p:nvSpPr>
        <p:spPr>
          <a:xfrm>
            <a:off x="2641074" y="1160354"/>
            <a:ext cx="31750" cy="243840"/>
          </a:xfrm>
          <a:custGeom>
            <a:avLst/>
            <a:gdLst/>
            <a:ahLst/>
            <a:cxnLst/>
            <a:rect l="l" t="t" r="r" b="b"/>
            <a:pathLst>
              <a:path w="31750" h="243840">
                <a:moveTo>
                  <a:pt x="31212" y="0"/>
                </a:moveTo>
                <a:lnTo>
                  <a:pt x="0" y="0"/>
                </a:lnTo>
                <a:lnTo>
                  <a:pt x="0" y="243756"/>
                </a:lnTo>
                <a:lnTo>
                  <a:pt x="31212" y="243756"/>
                </a:lnTo>
                <a:lnTo>
                  <a:pt x="31212" y="0"/>
                </a:lnTo>
                <a:close/>
              </a:path>
            </a:pathLst>
          </a:custGeom>
          <a:solidFill>
            <a:srgbClr val="EC008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1" name="object 31"/>
          <p:cNvSpPr/>
          <p:nvPr/>
        </p:nvSpPr>
        <p:spPr>
          <a:xfrm>
            <a:off x="2728767" y="1219063"/>
            <a:ext cx="144916" cy="185047"/>
          </a:xfrm>
          <a:prstGeom prst="rect">
            <a:avLst/>
          </a:prstGeom>
          <a:blipFill>
            <a:blip r:embed="rId1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grpSp>
        <p:nvGrpSpPr>
          <p:cNvPr id="32" name="object 32"/>
          <p:cNvGrpSpPr/>
          <p:nvPr/>
        </p:nvGrpSpPr>
        <p:grpSpPr>
          <a:xfrm>
            <a:off x="2926002" y="1219063"/>
            <a:ext cx="525145" cy="189865"/>
            <a:chOff x="2926002" y="1219063"/>
            <a:chExt cx="525145" cy="189865"/>
          </a:xfrm>
        </p:grpSpPr>
        <p:sp>
          <p:nvSpPr>
            <p:cNvPr id="33" name="object 33"/>
            <p:cNvSpPr/>
            <p:nvPr/>
          </p:nvSpPr>
          <p:spPr>
            <a:xfrm>
              <a:off x="2926002" y="1219063"/>
              <a:ext cx="144916" cy="185047"/>
            </a:xfrm>
            <a:prstGeom prst="rect">
              <a:avLst/>
            </a:prstGeom>
            <a:blipFill>
              <a:blip r:embed="rId1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4" name="object 34"/>
            <p:cNvSpPr/>
            <p:nvPr/>
          </p:nvSpPr>
          <p:spPr>
            <a:xfrm>
              <a:off x="3112015" y="1219063"/>
              <a:ext cx="153462" cy="189506"/>
            </a:xfrm>
            <a:prstGeom prst="rect">
              <a:avLst/>
            </a:prstGeom>
            <a:blipFill>
              <a:blip r:embed="rId1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5" name="object 35"/>
            <p:cNvSpPr/>
            <p:nvPr/>
          </p:nvSpPr>
          <p:spPr>
            <a:xfrm>
              <a:off x="3306166" y="1219063"/>
              <a:ext cx="144916" cy="185047"/>
            </a:xfrm>
            <a:prstGeom prst="rect">
              <a:avLst/>
            </a:prstGeom>
            <a:blipFill>
              <a:blip r:embed="rId1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36" name="object 36"/>
          <p:cNvGrpSpPr/>
          <p:nvPr/>
        </p:nvGrpSpPr>
        <p:grpSpPr>
          <a:xfrm>
            <a:off x="1522504" y="1681847"/>
            <a:ext cx="264160" cy="153670"/>
            <a:chOff x="1522504" y="1681847"/>
            <a:chExt cx="264160" cy="153670"/>
          </a:xfrm>
        </p:grpSpPr>
        <p:sp>
          <p:nvSpPr>
            <p:cNvPr id="37" name="object 37"/>
            <p:cNvSpPr/>
            <p:nvPr/>
          </p:nvSpPr>
          <p:spPr>
            <a:xfrm>
              <a:off x="1522504" y="1690113"/>
              <a:ext cx="103100" cy="142687"/>
            </a:xfrm>
            <a:prstGeom prst="rect">
              <a:avLst/>
            </a:prstGeom>
            <a:blipFill>
              <a:blip r:embed="rId1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8" name="object 38"/>
            <p:cNvSpPr/>
            <p:nvPr/>
          </p:nvSpPr>
          <p:spPr>
            <a:xfrm>
              <a:off x="1650119" y="1681847"/>
              <a:ext cx="24130" cy="151130"/>
            </a:xfrm>
            <a:custGeom>
              <a:avLst/>
              <a:gdLst/>
              <a:ahLst/>
              <a:cxnLst/>
              <a:rect l="l" t="t" r="r" b="b"/>
              <a:pathLst>
                <a:path w="24130" h="151130">
                  <a:moveTo>
                    <a:pt x="20881" y="45242"/>
                  </a:moveTo>
                  <a:lnTo>
                    <a:pt x="2827" y="45242"/>
                  </a:lnTo>
                  <a:lnTo>
                    <a:pt x="2827" y="150953"/>
                  </a:lnTo>
                  <a:lnTo>
                    <a:pt x="20881" y="150953"/>
                  </a:lnTo>
                  <a:lnTo>
                    <a:pt x="20881" y="45242"/>
                  </a:lnTo>
                  <a:close/>
                </a:path>
                <a:path w="24130" h="151130">
                  <a:moveTo>
                    <a:pt x="18923" y="0"/>
                  </a:moveTo>
                  <a:lnTo>
                    <a:pt x="5002" y="0"/>
                  </a:lnTo>
                  <a:lnTo>
                    <a:pt x="0" y="4785"/>
                  </a:lnTo>
                  <a:lnTo>
                    <a:pt x="0" y="18923"/>
                  </a:lnTo>
                  <a:lnTo>
                    <a:pt x="5002" y="23491"/>
                  </a:lnTo>
                  <a:lnTo>
                    <a:pt x="18923" y="23491"/>
                  </a:lnTo>
                  <a:lnTo>
                    <a:pt x="23926" y="18923"/>
                  </a:lnTo>
                  <a:lnTo>
                    <a:pt x="23926" y="4785"/>
                  </a:lnTo>
                  <a:lnTo>
                    <a:pt x="18923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9" name="object 39"/>
            <p:cNvSpPr/>
            <p:nvPr/>
          </p:nvSpPr>
          <p:spPr>
            <a:xfrm>
              <a:off x="1696449" y="1724480"/>
              <a:ext cx="89832" cy="110931"/>
            </a:xfrm>
            <a:prstGeom prst="rect">
              <a:avLst/>
            </a:prstGeom>
            <a:blipFill>
              <a:blip r:embed="rId1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40" name="object 40"/>
          <p:cNvGrpSpPr/>
          <p:nvPr/>
        </p:nvGrpSpPr>
        <p:grpSpPr>
          <a:xfrm>
            <a:off x="1857408" y="1681847"/>
            <a:ext cx="511809" cy="153670"/>
            <a:chOff x="1857408" y="1681847"/>
            <a:chExt cx="511809" cy="153670"/>
          </a:xfrm>
        </p:grpSpPr>
        <p:sp>
          <p:nvSpPr>
            <p:cNvPr id="41" name="object 41"/>
            <p:cNvSpPr/>
            <p:nvPr/>
          </p:nvSpPr>
          <p:spPr>
            <a:xfrm>
              <a:off x="1857408" y="1681847"/>
              <a:ext cx="123264" cy="151059"/>
            </a:xfrm>
            <a:prstGeom prst="rect">
              <a:avLst/>
            </a:prstGeom>
            <a:blipFill>
              <a:blip r:embed="rId1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42" name="object 42"/>
            <p:cNvSpPr/>
            <p:nvPr/>
          </p:nvSpPr>
          <p:spPr>
            <a:xfrm>
              <a:off x="2010036" y="1724480"/>
              <a:ext cx="84829" cy="108320"/>
            </a:xfrm>
            <a:prstGeom prst="rect">
              <a:avLst/>
            </a:prstGeom>
            <a:blipFill>
              <a:blip r:embed="rId2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43" name="object 43"/>
            <p:cNvSpPr/>
            <p:nvPr/>
          </p:nvSpPr>
          <p:spPr>
            <a:xfrm>
              <a:off x="2123273" y="1681847"/>
              <a:ext cx="24130" cy="151130"/>
            </a:xfrm>
            <a:custGeom>
              <a:avLst/>
              <a:gdLst/>
              <a:ahLst/>
              <a:cxnLst/>
              <a:rect l="l" t="t" r="r" b="b"/>
              <a:pathLst>
                <a:path w="24130" h="151130">
                  <a:moveTo>
                    <a:pt x="20881" y="45242"/>
                  </a:moveTo>
                  <a:lnTo>
                    <a:pt x="2827" y="45242"/>
                  </a:lnTo>
                  <a:lnTo>
                    <a:pt x="2827" y="150953"/>
                  </a:lnTo>
                  <a:lnTo>
                    <a:pt x="20881" y="150953"/>
                  </a:lnTo>
                  <a:lnTo>
                    <a:pt x="20881" y="45242"/>
                  </a:lnTo>
                  <a:close/>
                </a:path>
                <a:path w="24130" h="151130">
                  <a:moveTo>
                    <a:pt x="18923" y="0"/>
                  </a:moveTo>
                  <a:lnTo>
                    <a:pt x="5002" y="0"/>
                  </a:lnTo>
                  <a:lnTo>
                    <a:pt x="0" y="4785"/>
                  </a:lnTo>
                  <a:lnTo>
                    <a:pt x="0" y="18923"/>
                  </a:lnTo>
                  <a:lnTo>
                    <a:pt x="5002" y="23491"/>
                  </a:lnTo>
                  <a:lnTo>
                    <a:pt x="18923" y="23491"/>
                  </a:lnTo>
                  <a:lnTo>
                    <a:pt x="23926" y="18923"/>
                  </a:lnTo>
                  <a:lnTo>
                    <a:pt x="23926" y="4785"/>
                  </a:lnTo>
                  <a:lnTo>
                    <a:pt x="18923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4" name="object 44"/>
            <p:cNvSpPr/>
            <p:nvPr/>
          </p:nvSpPr>
          <p:spPr>
            <a:xfrm>
              <a:off x="2169603" y="1724480"/>
              <a:ext cx="89832" cy="110931"/>
            </a:xfrm>
            <a:prstGeom prst="rect">
              <a:avLst/>
            </a:prstGeom>
            <a:blipFill>
              <a:blip r:embed="rId2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45" name="object 45"/>
            <p:cNvSpPr/>
            <p:nvPr/>
          </p:nvSpPr>
          <p:spPr>
            <a:xfrm>
              <a:off x="2284188" y="1724480"/>
              <a:ext cx="84829" cy="108320"/>
            </a:xfrm>
            <a:prstGeom prst="rect">
              <a:avLst/>
            </a:prstGeom>
            <a:blipFill>
              <a:blip r:embed="rId2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46" name="object 46"/>
          <p:cNvGrpSpPr/>
          <p:nvPr/>
        </p:nvGrpSpPr>
        <p:grpSpPr>
          <a:xfrm>
            <a:off x="593075" y="1675322"/>
            <a:ext cx="2517775" cy="436880"/>
            <a:chOff x="593075" y="1675322"/>
            <a:chExt cx="2517775" cy="436880"/>
          </a:xfrm>
        </p:grpSpPr>
        <p:sp>
          <p:nvSpPr>
            <p:cNvPr id="47" name="object 47"/>
            <p:cNvSpPr/>
            <p:nvPr/>
          </p:nvSpPr>
          <p:spPr>
            <a:xfrm>
              <a:off x="2439057" y="1677932"/>
              <a:ext cx="92660" cy="157478"/>
            </a:xfrm>
            <a:prstGeom prst="rect">
              <a:avLst/>
            </a:prstGeom>
            <a:blipFill>
              <a:blip r:embed="rId2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48" name="object 48"/>
            <p:cNvSpPr/>
            <p:nvPr/>
          </p:nvSpPr>
          <p:spPr>
            <a:xfrm>
              <a:off x="2563212" y="1683370"/>
              <a:ext cx="84177" cy="152040"/>
            </a:xfrm>
            <a:prstGeom prst="rect">
              <a:avLst/>
            </a:prstGeom>
            <a:blipFill>
              <a:blip r:embed="rId2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49" name="object 49"/>
            <p:cNvSpPr/>
            <p:nvPr/>
          </p:nvSpPr>
          <p:spPr>
            <a:xfrm>
              <a:off x="2679821" y="1675322"/>
              <a:ext cx="225103" cy="160088"/>
            </a:xfrm>
            <a:prstGeom prst="rect">
              <a:avLst/>
            </a:prstGeom>
            <a:blipFill>
              <a:blip r:embed="rId2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50" name="object 50"/>
            <p:cNvSpPr/>
            <p:nvPr/>
          </p:nvSpPr>
          <p:spPr>
            <a:xfrm>
              <a:off x="2929677" y="1724480"/>
              <a:ext cx="84829" cy="108320"/>
            </a:xfrm>
            <a:prstGeom prst="rect">
              <a:avLst/>
            </a:prstGeom>
            <a:blipFill>
              <a:blip r:embed="rId2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51" name="object 51"/>
            <p:cNvSpPr/>
            <p:nvPr/>
          </p:nvSpPr>
          <p:spPr>
            <a:xfrm>
              <a:off x="593075" y="1680760"/>
              <a:ext cx="2517419" cy="430855"/>
            </a:xfrm>
            <a:prstGeom prst="rect">
              <a:avLst/>
            </a:prstGeom>
            <a:blipFill>
              <a:blip r:embed="rId2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52" name="object 52"/>
          <p:cNvSpPr/>
          <p:nvPr/>
        </p:nvSpPr>
        <p:spPr>
          <a:xfrm>
            <a:off x="132432" y="248876"/>
            <a:ext cx="0" cy="6327140"/>
          </a:xfrm>
          <a:custGeom>
            <a:avLst/>
            <a:gdLst/>
            <a:ahLst/>
            <a:cxnLst/>
            <a:rect l="l" t="t" r="r" b="b"/>
            <a:pathLst>
              <a:path w="0" h="6327140">
                <a:moveTo>
                  <a:pt x="0" y="0"/>
                </a:moveTo>
                <a:lnTo>
                  <a:pt x="0" y="6326968"/>
                </a:lnTo>
              </a:path>
            </a:pathLst>
          </a:custGeom>
          <a:ln w="11186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53" name="object 53"/>
          <p:cNvSpPr/>
          <p:nvPr/>
        </p:nvSpPr>
        <p:spPr>
          <a:xfrm>
            <a:off x="249593" y="6653474"/>
            <a:ext cx="19644360" cy="0"/>
          </a:xfrm>
          <a:custGeom>
            <a:avLst/>
            <a:gdLst/>
            <a:ahLst/>
            <a:cxnLst/>
            <a:rect l="l" t="t" r="r" b="b"/>
            <a:pathLst>
              <a:path w="19644360" h="0">
                <a:moveTo>
                  <a:pt x="0" y="0"/>
                </a:moveTo>
                <a:lnTo>
                  <a:pt x="19643907" y="0"/>
                </a:lnTo>
              </a:path>
            </a:pathLst>
          </a:custGeom>
          <a:ln w="11186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54" name="object 54"/>
          <p:cNvSpPr/>
          <p:nvPr/>
        </p:nvSpPr>
        <p:spPr>
          <a:xfrm>
            <a:off x="19971616" y="210057"/>
            <a:ext cx="0" cy="6327140"/>
          </a:xfrm>
          <a:custGeom>
            <a:avLst/>
            <a:gdLst/>
            <a:ahLst/>
            <a:cxnLst/>
            <a:rect l="l" t="t" r="r" b="b"/>
            <a:pathLst>
              <a:path w="0" h="6327140">
                <a:moveTo>
                  <a:pt x="0" y="6326968"/>
                </a:moveTo>
                <a:lnTo>
                  <a:pt x="0" y="0"/>
                </a:lnTo>
              </a:path>
            </a:pathLst>
          </a:custGeom>
          <a:ln w="11186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55" name="object 55"/>
          <p:cNvSpPr/>
          <p:nvPr/>
        </p:nvSpPr>
        <p:spPr>
          <a:xfrm>
            <a:off x="210536" y="132429"/>
            <a:ext cx="19644360" cy="0"/>
          </a:xfrm>
          <a:custGeom>
            <a:avLst/>
            <a:gdLst/>
            <a:ahLst/>
            <a:cxnLst/>
            <a:rect l="l" t="t" r="r" b="b"/>
            <a:pathLst>
              <a:path w="19644360" h="0">
                <a:moveTo>
                  <a:pt x="19643918" y="0"/>
                </a:moveTo>
                <a:lnTo>
                  <a:pt x="0" y="0"/>
                </a:lnTo>
              </a:path>
            </a:pathLst>
          </a:custGeom>
          <a:ln w="11186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56" name="object 56"/>
          <p:cNvSpPr/>
          <p:nvPr/>
        </p:nvSpPr>
        <p:spPr>
          <a:xfrm>
            <a:off x="132432" y="6614656"/>
            <a:ext cx="39370" cy="39370"/>
          </a:xfrm>
          <a:custGeom>
            <a:avLst/>
            <a:gdLst/>
            <a:ahLst/>
            <a:cxnLst/>
            <a:rect l="l" t="t" r="r" b="b"/>
            <a:pathLst>
              <a:path w="39369" h="39370">
                <a:moveTo>
                  <a:pt x="0" y="0"/>
                </a:moveTo>
                <a:lnTo>
                  <a:pt x="0" y="38817"/>
                </a:lnTo>
                <a:lnTo>
                  <a:pt x="39052" y="38817"/>
                </a:lnTo>
              </a:path>
            </a:pathLst>
          </a:custGeom>
          <a:ln w="11186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7" name="object 57"/>
          <p:cNvSpPr/>
          <p:nvPr/>
        </p:nvSpPr>
        <p:spPr>
          <a:xfrm>
            <a:off x="19932560" y="6614656"/>
            <a:ext cx="39370" cy="39370"/>
          </a:xfrm>
          <a:custGeom>
            <a:avLst/>
            <a:gdLst/>
            <a:ahLst/>
            <a:cxnLst/>
            <a:rect l="l" t="t" r="r" b="b"/>
            <a:pathLst>
              <a:path w="39369" h="39370">
                <a:moveTo>
                  <a:pt x="0" y="38817"/>
                </a:moveTo>
                <a:lnTo>
                  <a:pt x="39052" y="38817"/>
                </a:lnTo>
                <a:lnTo>
                  <a:pt x="39052" y="0"/>
                </a:lnTo>
              </a:path>
            </a:pathLst>
          </a:custGeom>
          <a:ln w="11186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8" name="object 58"/>
          <p:cNvSpPr/>
          <p:nvPr/>
        </p:nvSpPr>
        <p:spPr>
          <a:xfrm>
            <a:off x="19932560" y="132430"/>
            <a:ext cx="39370" cy="39370"/>
          </a:xfrm>
          <a:custGeom>
            <a:avLst/>
            <a:gdLst/>
            <a:ahLst/>
            <a:cxnLst/>
            <a:rect l="l" t="t" r="r" b="b"/>
            <a:pathLst>
              <a:path w="39369" h="39369">
                <a:moveTo>
                  <a:pt x="39052" y="38817"/>
                </a:moveTo>
                <a:lnTo>
                  <a:pt x="39052" y="0"/>
                </a:lnTo>
                <a:lnTo>
                  <a:pt x="0" y="0"/>
                </a:lnTo>
              </a:path>
            </a:pathLst>
          </a:custGeom>
          <a:ln w="11186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9" name="object 59"/>
          <p:cNvSpPr/>
          <p:nvPr/>
        </p:nvSpPr>
        <p:spPr>
          <a:xfrm>
            <a:off x="132432" y="132430"/>
            <a:ext cx="39370" cy="39370"/>
          </a:xfrm>
          <a:custGeom>
            <a:avLst/>
            <a:gdLst/>
            <a:ahLst/>
            <a:cxnLst/>
            <a:rect l="l" t="t" r="r" b="b"/>
            <a:pathLst>
              <a:path w="39369" h="39369">
                <a:moveTo>
                  <a:pt x="39052" y="0"/>
                </a:moveTo>
                <a:lnTo>
                  <a:pt x="0" y="0"/>
                </a:lnTo>
                <a:lnTo>
                  <a:pt x="0" y="38817"/>
                </a:lnTo>
              </a:path>
            </a:pathLst>
          </a:custGeom>
          <a:ln w="11186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60" name="object 60"/>
          <p:cNvSpPr/>
          <p:nvPr/>
        </p:nvSpPr>
        <p:spPr>
          <a:xfrm>
            <a:off x="15955619" y="1342267"/>
            <a:ext cx="372745" cy="281305"/>
          </a:xfrm>
          <a:custGeom>
            <a:avLst/>
            <a:gdLst/>
            <a:ahLst/>
            <a:cxnLst/>
            <a:rect l="l" t="t" r="r" b="b"/>
            <a:pathLst>
              <a:path w="372744" h="281305">
                <a:moveTo>
                  <a:pt x="182714" y="275882"/>
                </a:moveTo>
                <a:lnTo>
                  <a:pt x="117767" y="164642"/>
                </a:lnTo>
                <a:lnTo>
                  <a:pt x="115646" y="161023"/>
                </a:lnTo>
                <a:lnTo>
                  <a:pt x="139954" y="151282"/>
                </a:lnTo>
                <a:lnTo>
                  <a:pt x="156705" y="137337"/>
                </a:lnTo>
                <a:lnTo>
                  <a:pt x="158572" y="135775"/>
                </a:lnTo>
                <a:lnTo>
                  <a:pt x="170484" y="114325"/>
                </a:lnTo>
                <a:lnTo>
                  <a:pt x="174675" y="86741"/>
                </a:lnTo>
                <a:lnTo>
                  <a:pt x="167817" y="51917"/>
                </a:lnTo>
                <a:lnTo>
                  <a:pt x="157670" y="39751"/>
                </a:lnTo>
                <a:lnTo>
                  <a:pt x="148678" y="28956"/>
                </a:lnTo>
                <a:lnTo>
                  <a:pt x="140944" y="25615"/>
                </a:lnTo>
                <a:lnTo>
                  <a:pt x="140944" y="86741"/>
                </a:lnTo>
                <a:lnTo>
                  <a:pt x="136791" y="108877"/>
                </a:lnTo>
                <a:lnTo>
                  <a:pt x="124587" y="124688"/>
                </a:lnTo>
                <a:lnTo>
                  <a:pt x="104698" y="134175"/>
                </a:lnTo>
                <a:lnTo>
                  <a:pt x="77495" y="137337"/>
                </a:lnTo>
                <a:lnTo>
                  <a:pt x="33731" y="137337"/>
                </a:lnTo>
                <a:lnTo>
                  <a:pt x="33731" y="39751"/>
                </a:lnTo>
                <a:lnTo>
                  <a:pt x="77495" y="39751"/>
                </a:lnTo>
                <a:lnTo>
                  <a:pt x="104698" y="42240"/>
                </a:lnTo>
                <a:lnTo>
                  <a:pt x="124587" y="50292"/>
                </a:lnTo>
                <a:lnTo>
                  <a:pt x="136791" y="64820"/>
                </a:lnTo>
                <a:lnTo>
                  <a:pt x="140944" y="86741"/>
                </a:lnTo>
                <a:lnTo>
                  <a:pt x="140944" y="25615"/>
                </a:lnTo>
                <a:lnTo>
                  <a:pt x="119456" y="16319"/>
                </a:lnTo>
                <a:lnTo>
                  <a:pt x="82321" y="12446"/>
                </a:lnTo>
                <a:lnTo>
                  <a:pt x="0" y="12446"/>
                </a:lnTo>
                <a:lnTo>
                  <a:pt x="0" y="275882"/>
                </a:lnTo>
                <a:lnTo>
                  <a:pt x="33731" y="275882"/>
                </a:lnTo>
                <a:lnTo>
                  <a:pt x="33731" y="164642"/>
                </a:lnTo>
                <a:lnTo>
                  <a:pt x="81114" y="164642"/>
                </a:lnTo>
                <a:lnTo>
                  <a:pt x="144564" y="275882"/>
                </a:lnTo>
                <a:lnTo>
                  <a:pt x="182714" y="275882"/>
                </a:lnTo>
                <a:close/>
              </a:path>
              <a:path w="372744" h="281305">
                <a:moveTo>
                  <a:pt x="276885" y="20078"/>
                </a:moveTo>
                <a:lnTo>
                  <a:pt x="275386" y="12192"/>
                </a:lnTo>
                <a:lnTo>
                  <a:pt x="271259" y="5816"/>
                </a:lnTo>
                <a:lnTo>
                  <a:pt x="265023" y="1549"/>
                </a:lnTo>
                <a:lnTo>
                  <a:pt x="257200" y="0"/>
                </a:lnTo>
                <a:lnTo>
                  <a:pt x="249148" y="1549"/>
                </a:lnTo>
                <a:lnTo>
                  <a:pt x="242798" y="5816"/>
                </a:lnTo>
                <a:lnTo>
                  <a:pt x="238620" y="12192"/>
                </a:lnTo>
                <a:lnTo>
                  <a:pt x="237121" y="20078"/>
                </a:lnTo>
                <a:lnTo>
                  <a:pt x="238620" y="27952"/>
                </a:lnTo>
                <a:lnTo>
                  <a:pt x="242798" y="34328"/>
                </a:lnTo>
                <a:lnTo>
                  <a:pt x="249148" y="38595"/>
                </a:lnTo>
                <a:lnTo>
                  <a:pt x="257200" y="40157"/>
                </a:lnTo>
                <a:lnTo>
                  <a:pt x="265023" y="38595"/>
                </a:lnTo>
                <a:lnTo>
                  <a:pt x="271259" y="34328"/>
                </a:lnTo>
                <a:lnTo>
                  <a:pt x="275386" y="27952"/>
                </a:lnTo>
                <a:lnTo>
                  <a:pt x="276885" y="20078"/>
                </a:lnTo>
                <a:close/>
              </a:path>
              <a:path w="372744" h="281305">
                <a:moveTo>
                  <a:pt x="354380" y="20078"/>
                </a:moveTo>
                <a:lnTo>
                  <a:pt x="352882" y="12192"/>
                </a:lnTo>
                <a:lnTo>
                  <a:pt x="348716" y="5816"/>
                </a:lnTo>
                <a:lnTo>
                  <a:pt x="342353" y="1549"/>
                </a:lnTo>
                <a:lnTo>
                  <a:pt x="334302" y="0"/>
                </a:lnTo>
                <a:lnTo>
                  <a:pt x="326491" y="1549"/>
                </a:lnTo>
                <a:lnTo>
                  <a:pt x="320255" y="5816"/>
                </a:lnTo>
                <a:lnTo>
                  <a:pt x="316128" y="12192"/>
                </a:lnTo>
                <a:lnTo>
                  <a:pt x="314629" y="20078"/>
                </a:lnTo>
                <a:lnTo>
                  <a:pt x="316128" y="27952"/>
                </a:lnTo>
                <a:lnTo>
                  <a:pt x="320255" y="34328"/>
                </a:lnTo>
                <a:lnTo>
                  <a:pt x="326491" y="38595"/>
                </a:lnTo>
                <a:lnTo>
                  <a:pt x="334302" y="40157"/>
                </a:lnTo>
                <a:lnTo>
                  <a:pt x="342353" y="38595"/>
                </a:lnTo>
                <a:lnTo>
                  <a:pt x="348716" y="34328"/>
                </a:lnTo>
                <a:lnTo>
                  <a:pt x="352882" y="27952"/>
                </a:lnTo>
                <a:lnTo>
                  <a:pt x="354380" y="20078"/>
                </a:lnTo>
                <a:close/>
              </a:path>
              <a:path w="372744" h="281305">
                <a:moveTo>
                  <a:pt x="372452" y="80708"/>
                </a:moveTo>
                <a:lnTo>
                  <a:pt x="339128" y="80708"/>
                </a:lnTo>
                <a:lnTo>
                  <a:pt x="339128" y="218859"/>
                </a:lnTo>
                <a:lnTo>
                  <a:pt x="326174" y="233654"/>
                </a:lnTo>
                <a:lnTo>
                  <a:pt x="313829" y="243903"/>
                </a:lnTo>
                <a:lnTo>
                  <a:pt x="301180" y="249859"/>
                </a:lnTo>
                <a:lnTo>
                  <a:pt x="287324" y="251777"/>
                </a:lnTo>
                <a:lnTo>
                  <a:pt x="270713" y="248767"/>
                </a:lnTo>
                <a:lnTo>
                  <a:pt x="259207" y="239433"/>
                </a:lnTo>
                <a:lnTo>
                  <a:pt x="252539" y="223316"/>
                </a:lnTo>
                <a:lnTo>
                  <a:pt x="250380" y="199986"/>
                </a:lnTo>
                <a:lnTo>
                  <a:pt x="250380" y="80708"/>
                </a:lnTo>
                <a:lnTo>
                  <a:pt x="217043" y="80708"/>
                </a:lnTo>
                <a:lnTo>
                  <a:pt x="217043" y="204393"/>
                </a:lnTo>
                <a:lnTo>
                  <a:pt x="220586" y="237324"/>
                </a:lnTo>
                <a:lnTo>
                  <a:pt x="231457" y="261226"/>
                </a:lnTo>
                <a:lnTo>
                  <a:pt x="250088" y="275780"/>
                </a:lnTo>
                <a:lnTo>
                  <a:pt x="276885" y="280695"/>
                </a:lnTo>
                <a:lnTo>
                  <a:pt x="295732" y="278168"/>
                </a:lnTo>
                <a:lnTo>
                  <a:pt x="312318" y="271005"/>
                </a:lnTo>
                <a:lnTo>
                  <a:pt x="327253" y="259854"/>
                </a:lnTo>
                <a:lnTo>
                  <a:pt x="334987" y="251777"/>
                </a:lnTo>
                <a:lnTo>
                  <a:pt x="341134" y="245364"/>
                </a:lnTo>
                <a:lnTo>
                  <a:pt x="342341" y="245364"/>
                </a:lnTo>
                <a:lnTo>
                  <a:pt x="345147" y="275882"/>
                </a:lnTo>
                <a:lnTo>
                  <a:pt x="372452" y="275882"/>
                </a:lnTo>
                <a:lnTo>
                  <a:pt x="372452" y="245364"/>
                </a:lnTo>
                <a:lnTo>
                  <a:pt x="372452" y="80708"/>
                </a:lnTo>
                <a:close/>
              </a:path>
            </a:pathLst>
          </a:custGeom>
          <a:solidFill>
            <a:srgbClr val="EC008C"/>
          </a:solidFill>
        </p:spPr>
        <p:txBody>
          <a:bodyPr wrap="square" lIns="0" tIns="0" rIns="0" bIns="0" rtlCol="0"/>
          <a:lstStyle/>
          <a:p/>
        </p:txBody>
      </p:sp>
      <p:grpSp>
        <p:nvGrpSpPr>
          <p:cNvPr id="61" name="object 61"/>
          <p:cNvGrpSpPr/>
          <p:nvPr/>
        </p:nvGrpSpPr>
        <p:grpSpPr>
          <a:xfrm>
            <a:off x="16374181" y="1332220"/>
            <a:ext cx="1125220" cy="290830"/>
            <a:chOff x="16374181" y="1332220"/>
            <a:chExt cx="1125220" cy="290830"/>
          </a:xfrm>
        </p:grpSpPr>
        <p:sp>
          <p:nvSpPr>
            <p:cNvPr id="62" name="object 62"/>
            <p:cNvSpPr/>
            <p:nvPr/>
          </p:nvSpPr>
          <p:spPr>
            <a:xfrm>
              <a:off x="16374181" y="1418157"/>
              <a:ext cx="154605" cy="204801"/>
            </a:xfrm>
            <a:prstGeom prst="rect">
              <a:avLst/>
            </a:prstGeom>
            <a:blipFill>
              <a:blip r:embed="rId2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63" name="object 63"/>
            <p:cNvSpPr/>
            <p:nvPr/>
          </p:nvSpPr>
          <p:spPr>
            <a:xfrm>
              <a:off x="16565330" y="1332220"/>
              <a:ext cx="162560" cy="286385"/>
            </a:xfrm>
            <a:custGeom>
              <a:avLst/>
              <a:gdLst/>
              <a:ahLst/>
              <a:cxnLst/>
              <a:rect l="l" t="t" r="r" b="b"/>
              <a:pathLst>
                <a:path w="162559" h="286384">
                  <a:moveTo>
                    <a:pt x="32928" y="0"/>
                  </a:moveTo>
                  <a:lnTo>
                    <a:pt x="0" y="0"/>
                  </a:lnTo>
                  <a:lnTo>
                    <a:pt x="0" y="285919"/>
                  </a:lnTo>
                  <a:lnTo>
                    <a:pt x="32928" y="285919"/>
                  </a:lnTo>
                  <a:lnTo>
                    <a:pt x="32928" y="234517"/>
                  </a:lnTo>
                  <a:lnTo>
                    <a:pt x="69070" y="192352"/>
                  </a:lnTo>
                  <a:lnTo>
                    <a:pt x="126093" y="285919"/>
                  </a:lnTo>
                  <a:lnTo>
                    <a:pt x="162235" y="285919"/>
                  </a:lnTo>
                  <a:lnTo>
                    <a:pt x="88747" y="169463"/>
                  </a:lnTo>
                  <a:lnTo>
                    <a:pt x="153802" y="90755"/>
                  </a:lnTo>
                  <a:lnTo>
                    <a:pt x="116455" y="90755"/>
                  </a:lnTo>
                  <a:lnTo>
                    <a:pt x="34133" y="192754"/>
                  </a:lnTo>
                  <a:lnTo>
                    <a:pt x="32928" y="192754"/>
                  </a:lnTo>
                  <a:lnTo>
                    <a:pt x="32928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4" name="object 64"/>
            <p:cNvSpPr/>
            <p:nvPr/>
          </p:nvSpPr>
          <p:spPr>
            <a:xfrm>
              <a:off x="16745475" y="1418157"/>
              <a:ext cx="144164" cy="204801"/>
            </a:xfrm>
            <a:prstGeom prst="rect">
              <a:avLst/>
            </a:prstGeom>
            <a:blipFill>
              <a:blip r:embed="rId2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65" name="object 65"/>
            <p:cNvSpPr/>
            <p:nvPr/>
          </p:nvSpPr>
          <p:spPr>
            <a:xfrm>
              <a:off x="16918794" y="1418156"/>
              <a:ext cx="165849" cy="204801"/>
            </a:xfrm>
            <a:prstGeom prst="rect">
              <a:avLst/>
            </a:prstGeom>
            <a:blipFill>
              <a:blip r:embed="rId2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66" name="object 66"/>
            <p:cNvSpPr/>
            <p:nvPr/>
          </p:nvSpPr>
          <p:spPr>
            <a:xfrm>
              <a:off x="17122826" y="1339460"/>
              <a:ext cx="196850" cy="283845"/>
            </a:xfrm>
            <a:custGeom>
              <a:avLst/>
              <a:gdLst/>
              <a:ahLst/>
              <a:cxnLst/>
              <a:rect l="l" t="t" r="r" b="b"/>
              <a:pathLst>
                <a:path w="196850" h="283844">
                  <a:moveTo>
                    <a:pt x="38557" y="83515"/>
                  </a:moveTo>
                  <a:lnTo>
                    <a:pt x="5219" y="83515"/>
                  </a:lnTo>
                  <a:lnTo>
                    <a:pt x="5219" y="278688"/>
                  </a:lnTo>
                  <a:lnTo>
                    <a:pt x="38557" y="278688"/>
                  </a:lnTo>
                  <a:lnTo>
                    <a:pt x="38557" y="83515"/>
                  </a:lnTo>
                  <a:close/>
                </a:path>
                <a:path w="196850" h="283844">
                  <a:moveTo>
                    <a:pt x="44170" y="21678"/>
                  </a:moveTo>
                  <a:lnTo>
                    <a:pt x="42532" y="12865"/>
                  </a:lnTo>
                  <a:lnTo>
                    <a:pt x="37947" y="6019"/>
                  </a:lnTo>
                  <a:lnTo>
                    <a:pt x="30962" y="1574"/>
                  </a:lnTo>
                  <a:lnTo>
                    <a:pt x="22085" y="0"/>
                  </a:lnTo>
                  <a:lnTo>
                    <a:pt x="13220" y="1574"/>
                  </a:lnTo>
                  <a:lnTo>
                    <a:pt x="6223" y="6019"/>
                  </a:lnTo>
                  <a:lnTo>
                    <a:pt x="1651" y="12865"/>
                  </a:lnTo>
                  <a:lnTo>
                    <a:pt x="0" y="21678"/>
                  </a:lnTo>
                  <a:lnTo>
                    <a:pt x="1651" y="30657"/>
                  </a:lnTo>
                  <a:lnTo>
                    <a:pt x="6223" y="37490"/>
                  </a:lnTo>
                  <a:lnTo>
                    <a:pt x="13220" y="41833"/>
                  </a:lnTo>
                  <a:lnTo>
                    <a:pt x="22085" y="43357"/>
                  </a:lnTo>
                  <a:lnTo>
                    <a:pt x="30962" y="41833"/>
                  </a:lnTo>
                  <a:lnTo>
                    <a:pt x="37947" y="37490"/>
                  </a:lnTo>
                  <a:lnTo>
                    <a:pt x="42532" y="30657"/>
                  </a:lnTo>
                  <a:lnTo>
                    <a:pt x="44170" y="21678"/>
                  </a:lnTo>
                  <a:close/>
                </a:path>
                <a:path w="196850" h="283844">
                  <a:moveTo>
                    <a:pt x="196367" y="275069"/>
                  </a:moveTo>
                  <a:lnTo>
                    <a:pt x="189547" y="251383"/>
                  </a:lnTo>
                  <a:lnTo>
                    <a:pt x="181508" y="254990"/>
                  </a:lnTo>
                  <a:lnTo>
                    <a:pt x="174282" y="256197"/>
                  </a:lnTo>
                  <a:lnTo>
                    <a:pt x="167055" y="256197"/>
                  </a:lnTo>
                  <a:lnTo>
                    <a:pt x="153035" y="253695"/>
                  </a:lnTo>
                  <a:lnTo>
                    <a:pt x="143713" y="246405"/>
                  </a:lnTo>
                  <a:lnTo>
                    <a:pt x="138531" y="234683"/>
                  </a:lnTo>
                  <a:lnTo>
                    <a:pt x="136931" y="218846"/>
                  </a:lnTo>
                  <a:lnTo>
                    <a:pt x="136931" y="110426"/>
                  </a:lnTo>
                  <a:lnTo>
                    <a:pt x="189941" y="110426"/>
                  </a:lnTo>
                  <a:lnTo>
                    <a:pt x="189941" y="83515"/>
                  </a:lnTo>
                  <a:lnTo>
                    <a:pt x="136931" y="83515"/>
                  </a:lnTo>
                  <a:lnTo>
                    <a:pt x="136931" y="20878"/>
                  </a:lnTo>
                  <a:lnTo>
                    <a:pt x="109232" y="20878"/>
                  </a:lnTo>
                  <a:lnTo>
                    <a:pt x="105206" y="83515"/>
                  </a:lnTo>
                  <a:lnTo>
                    <a:pt x="74688" y="85534"/>
                  </a:lnTo>
                  <a:lnTo>
                    <a:pt x="74688" y="110426"/>
                  </a:lnTo>
                  <a:lnTo>
                    <a:pt x="103606" y="110426"/>
                  </a:lnTo>
                  <a:lnTo>
                    <a:pt x="103606" y="218046"/>
                  </a:lnTo>
                  <a:lnTo>
                    <a:pt x="106451" y="244703"/>
                  </a:lnTo>
                  <a:lnTo>
                    <a:pt x="115849" y="265379"/>
                  </a:lnTo>
                  <a:lnTo>
                    <a:pt x="133083" y="278752"/>
                  </a:lnTo>
                  <a:lnTo>
                    <a:pt x="159423" y="283502"/>
                  </a:lnTo>
                  <a:lnTo>
                    <a:pt x="169316" y="282867"/>
                  </a:lnTo>
                  <a:lnTo>
                    <a:pt x="178955" y="281089"/>
                  </a:lnTo>
                  <a:lnTo>
                    <a:pt x="188048" y="278422"/>
                  </a:lnTo>
                  <a:lnTo>
                    <a:pt x="196367" y="275069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7" name="object 67"/>
            <p:cNvSpPr/>
            <p:nvPr/>
          </p:nvSpPr>
          <p:spPr>
            <a:xfrm>
              <a:off x="17333256" y="1418156"/>
              <a:ext cx="165849" cy="204801"/>
            </a:xfrm>
            <a:prstGeom prst="rect">
              <a:avLst/>
            </a:prstGeom>
            <a:blipFill>
              <a:blip r:embed="rId2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zfalz_210x210_6-seitig_PDF-Vorlage.indd</dc:title>
  <dcterms:created xsi:type="dcterms:W3CDTF">2020-10-02T07:37:52Z</dcterms:created>
  <dcterms:modified xsi:type="dcterms:W3CDTF">2020-10-02T07:37:52Z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2020-10-02T00:00:00Z</vt:filetime>
  </property>
  <property fmtid="{D5CDD505-2E9C-101B-9397-08002B2CF9AE}" pid="3" name="Creator">
    <vt:lpwstr>Adobe InDesign 15.1 (Windows)</vt:lpwstr>
  </property>
  <property fmtid="{D5CDD505-2E9C-101B-9397-08002B2CF9AE}" pid="4" name="LastSaved">
    <vt:filetime>2020-10-02T00:00:00Z</vt:filetime>
  </property>
</Properties>
</file>