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838700"/>
  <p:notesSz cx="20104100" cy="48387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499997"/>
            <a:ext cx="17088486" cy="10161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709672"/>
            <a:ext cx="14072870" cy="120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12901"/>
            <a:ext cx="8745284" cy="319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12901"/>
            <a:ext cx="8745284" cy="319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9009" y="69009"/>
            <a:ext cx="19966305" cy="4697730"/>
          </a:xfrm>
          <a:custGeom>
            <a:avLst/>
            <a:gdLst/>
            <a:ahLst/>
            <a:cxnLst/>
            <a:rect l="l" t="t" r="r" b="b"/>
            <a:pathLst>
              <a:path w="19966305" h="4697730">
                <a:moveTo>
                  <a:pt x="0" y="4697728"/>
                </a:moveTo>
                <a:lnTo>
                  <a:pt x="19966023" y="4697728"/>
                </a:lnTo>
                <a:lnTo>
                  <a:pt x="19966023" y="0"/>
                </a:lnTo>
                <a:lnTo>
                  <a:pt x="0" y="0"/>
                </a:lnTo>
                <a:lnTo>
                  <a:pt x="0" y="4697728"/>
                </a:lnTo>
                <a:close/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93548"/>
            <a:ext cx="18093690" cy="7741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12901"/>
            <a:ext cx="18093690" cy="3193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499991"/>
            <a:ext cx="6433312" cy="241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499991"/>
            <a:ext cx="4623943" cy="241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499991"/>
            <a:ext cx="4623943" cy="2419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28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Relationship Id="rId19" Type="http://schemas.openxmlformats.org/officeDocument/2006/relationships/image" Target="../media/image20.png"/><Relationship Id="rId20" Type="http://schemas.openxmlformats.org/officeDocument/2006/relationships/image" Target="../media/image21.png"/><Relationship Id="rId21" Type="http://schemas.openxmlformats.org/officeDocument/2006/relationships/image" Target="../media/image22.png"/><Relationship Id="rId22" Type="http://schemas.openxmlformats.org/officeDocument/2006/relationships/image" Target="../media/image23.png"/><Relationship Id="rId23" Type="http://schemas.openxmlformats.org/officeDocument/2006/relationships/image" Target="../media/image24.png"/><Relationship Id="rId24" Type="http://schemas.openxmlformats.org/officeDocument/2006/relationships/image" Target="../media/image29.png"/><Relationship Id="rId25" Type="http://schemas.openxmlformats.org/officeDocument/2006/relationships/image" Target="../media/image26.png"/><Relationship Id="rId26" Type="http://schemas.openxmlformats.org/officeDocument/2006/relationships/image" Target="../media/image2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432" y="250640"/>
            <a:ext cx="0" cy="4373880"/>
          </a:xfrm>
          <a:custGeom>
            <a:avLst/>
            <a:gdLst/>
            <a:ahLst/>
            <a:cxnLst/>
            <a:rect l="l" t="t" r="r" b="b"/>
            <a:pathLst>
              <a:path w="0" h="4373880">
                <a:moveTo>
                  <a:pt x="0" y="0"/>
                </a:moveTo>
                <a:lnTo>
                  <a:pt x="0" y="4373866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49592" y="4703314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0" y="0"/>
                </a:moveTo>
                <a:lnTo>
                  <a:pt x="19643918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71615" y="211235"/>
            <a:ext cx="0" cy="4373880"/>
          </a:xfrm>
          <a:custGeom>
            <a:avLst/>
            <a:gdLst/>
            <a:ahLst/>
            <a:cxnLst/>
            <a:rect l="l" t="t" r="r" b="b"/>
            <a:pathLst>
              <a:path w="0" h="4373880">
                <a:moveTo>
                  <a:pt x="0" y="4373866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0535" y="132427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19643918" y="0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2432" y="466390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0"/>
                </a:moveTo>
                <a:lnTo>
                  <a:pt x="0" y="39398"/>
                </a:lnTo>
                <a:lnTo>
                  <a:pt x="39052" y="39398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2560" y="466390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39398"/>
                </a:moveTo>
                <a:lnTo>
                  <a:pt x="39052" y="39398"/>
                </a:lnTo>
                <a:lnTo>
                  <a:pt x="39052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2560" y="13242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052" y="39410"/>
                </a:moveTo>
                <a:lnTo>
                  <a:pt x="39052" y="0"/>
                </a:ln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2432" y="13242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052" y="0"/>
                </a:moveTo>
                <a:lnTo>
                  <a:pt x="0" y="0"/>
                </a:lnTo>
                <a:lnTo>
                  <a:pt x="0" y="3941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728082" y="0"/>
            <a:ext cx="0" cy="4836160"/>
          </a:xfrm>
          <a:custGeom>
            <a:avLst/>
            <a:gdLst/>
            <a:ahLst/>
            <a:cxnLst/>
            <a:rect l="l" t="t" r="r" b="b"/>
            <a:pathLst>
              <a:path w="0" h="4836160">
                <a:moveTo>
                  <a:pt x="0" y="0"/>
                </a:moveTo>
                <a:lnTo>
                  <a:pt x="0" y="4835747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387151" y="0"/>
            <a:ext cx="0" cy="4836160"/>
          </a:xfrm>
          <a:custGeom>
            <a:avLst/>
            <a:gdLst/>
            <a:ahLst/>
            <a:cxnLst/>
            <a:rect l="l" t="t" r="r" b="b"/>
            <a:pathLst>
              <a:path w="0" h="4836160">
                <a:moveTo>
                  <a:pt x="0" y="0"/>
                </a:moveTo>
                <a:lnTo>
                  <a:pt x="0" y="4835747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564996" y="671417"/>
            <a:ext cx="533400" cy="221615"/>
            <a:chOff x="564996" y="671417"/>
            <a:chExt cx="533400" cy="221615"/>
          </a:xfrm>
        </p:grpSpPr>
        <p:sp>
          <p:nvSpPr>
            <p:cNvPr id="13" name="object 13"/>
            <p:cNvSpPr/>
            <p:nvPr/>
          </p:nvSpPr>
          <p:spPr>
            <a:xfrm>
              <a:off x="564984" y="671747"/>
              <a:ext cx="227965" cy="217170"/>
            </a:xfrm>
            <a:custGeom>
              <a:avLst/>
              <a:gdLst/>
              <a:ahLst/>
              <a:cxnLst/>
              <a:rect l="l" t="t" r="r" b="b"/>
              <a:pathLst>
                <a:path w="227965" h="217169">
                  <a:moveTo>
                    <a:pt x="149402" y="193370"/>
                  </a:moveTo>
                  <a:lnTo>
                    <a:pt x="34378" y="193370"/>
                  </a:lnTo>
                  <a:lnTo>
                    <a:pt x="148412" y="16535"/>
                  </a:lnTo>
                  <a:lnTo>
                    <a:pt x="148412" y="0"/>
                  </a:lnTo>
                  <a:lnTo>
                    <a:pt x="10248" y="0"/>
                  </a:lnTo>
                  <a:lnTo>
                    <a:pt x="10248" y="23469"/>
                  </a:lnTo>
                  <a:lnTo>
                    <a:pt x="113703" y="23469"/>
                  </a:lnTo>
                  <a:lnTo>
                    <a:pt x="0" y="200304"/>
                  </a:lnTo>
                  <a:lnTo>
                    <a:pt x="0" y="216839"/>
                  </a:lnTo>
                  <a:lnTo>
                    <a:pt x="149402" y="216839"/>
                  </a:lnTo>
                  <a:lnTo>
                    <a:pt x="149402" y="193370"/>
                  </a:lnTo>
                  <a:close/>
                </a:path>
                <a:path w="227965" h="217169">
                  <a:moveTo>
                    <a:pt x="227774" y="123291"/>
                  </a:moveTo>
                  <a:lnTo>
                    <a:pt x="151752" y="123291"/>
                  </a:lnTo>
                  <a:lnTo>
                    <a:pt x="151752" y="144449"/>
                  </a:lnTo>
                  <a:lnTo>
                    <a:pt x="227774" y="144449"/>
                  </a:lnTo>
                  <a:lnTo>
                    <a:pt x="227774" y="12329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836956" y="671417"/>
              <a:ext cx="260887" cy="2211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1143788" y="653237"/>
            <a:ext cx="191135" cy="239395"/>
            <a:chOff x="1143788" y="653237"/>
            <a:chExt cx="191135" cy="239395"/>
          </a:xfrm>
        </p:grpSpPr>
        <p:sp>
          <p:nvSpPr>
            <p:cNvPr id="16" name="object 16"/>
            <p:cNvSpPr/>
            <p:nvPr/>
          </p:nvSpPr>
          <p:spPr>
            <a:xfrm>
              <a:off x="1143788" y="653237"/>
              <a:ext cx="45085" cy="239395"/>
            </a:xfrm>
            <a:custGeom>
              <a:avLst/>
              <a:gdLst/>
              <a:ahLst/>
              <a:cxnLst/>
              <a:rect l="l" t="t" r="r" b="b"/>
              <a:pathLst>
                <a:path w="45084" h="239394">
                  <a:moveTo>
                    <a:pt x="27433" y="0"/>
                  </a:moveTo>
                  <a:lnTo>
                    <a:pt x="0" y="0"/>
                  </a:lnTo>
                  <a:lnTo>
                    <a:pt x="0" y="202945"/>
                  </a:lnTo>
                  <a:lnTo>
                    <a:pt x="1611" y="218387"/>
                  </a:lnTo>
                  <a:lnTo>
                    <a:pt x="6693" y="229801"/>
                  </a:lnTo>
                  <a:lnTo>
                    <a:pt x="15617" y="236876"/>
                  </a:lnTo>
                  <a:lnTo>
                    <a:pt x="28756" y="239304"/>
                  </a:lnTo>
                  <a:lnTo>
                    <a:pt x="35697" y="239304"/>
                  </a:lnTo>
                  <a:lnTo>
                    <a:pt x="40655" y="238312"/>
                  </a:lnTo>
                  <a:lnTo>
                    <a:pt x="44621" y="236329"/>
                  </a:lnTo>
                  <a:lnTo>
                    <a:pt x="40985" y="215836"/>
                  </a:lnTo>
                  <a:lnTo>
                    <a:pt x="38341" y="216497"/>
                  </a:lnTo>
                  <a:lnTo>
                    <a:pt x="31069" y="216497"/>
                  </a:lnTo>
                  <a:lnTo>
                    <a:pt x="27433" y="213522"/>
                  </a:lnTo>
                  <a:lnTo>
                    <a:pt x="274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12770" y="727937"/>
              <a:ext cx="121965" cy="16063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424971" y="659186"/>
            <a:ext cx="979169" cy="303530"/>
            <a:chOff x="1424971" y="659186"/>
            <a:chExt cx="979169" cy="303530"/>
          </a:xfrm>
        </p:grpSpPr>
        <p:sp>
          <p:nvSpPr>
            <p:cNvPr id="19" name="object 19"/>
            <p:cNvSpPr/>
            <p:nvPr/>
          </p:nvSpPr>
          <p:spPr>
            <a:xfrm>
              <a:off x="1424971" y="673730"/>
              <a:ext cx="135187" cy="21881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93839" y="795035"/>
              <a:ext cx="76200" cy="21590"/>
            </a:xfrm>
            <a:custGeom>
              <a:avLst/>
              <a:gdLst/>
              <a:ahLst/>
              <a:cxnLst/>
              <a:rect l="l" t="t" r="r" b="b"/>
              <a:pathLst>
                <a:path w="76200" h="21590">
                  <a:moveTo>
                    <a:pt x="76022" y="0"/>
                  </a:moveTo>
                  <a:lnTo>
                    <a:pt x="0" y="0"/>
                  </a:lnTo>
                  <a:lnTo>
                    <a:pt x="0" y="21153"/>
                  </a:lnTo>
                  <a:lnTo>
                    <a:pt x="76022" y="21153"/>
                  </a:lnTo>
                  <a:lnTo>
                    <a:pt x="76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90585" y="723970"/>
              <a:ext cx="118660" cy="1685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33870" y="723970"/>
              <a:ext cx="136509" cy="1685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002441" y="659186"/>
              <a:ext cx="36830" cy="229870"/>
            </a:xfrm>
            <a:custGeom>
              <a:avLst/>
              <a:gdLst/>
              <a:ahLst/>
              <a:cxnLst/>
              <a:rect l="l" t="t" r="r" b="b"/>
              <a:pathLst>
                <a:path w="36830" h="229869">
                  <a:moveTo>
                    <a:pt x="31730" y="68750"/>
                  </a:moveTo>
                  <a:lnTo>
                    <a:pt x="4296" y="68750"/>
                  </a:lnTo>
                  <a:lnTo>
                    <a:pt x="4296" y="229388"/>
                  </a:lnTo>
                  <a:lnTo>
                    <a:pt x="31730" y="229388"/>
                  </a:lnTo>
                  <a:lnTo>
                    <a:pt x="31730" y="68750"/>
                  </a:lnTo>
                  <a:close/>
                </a:path>
                <a:path w="36830" h="229869">
                  <a:moveTo>
                    <a:pt x="18179" y="0"/>
                  </a:moveTo>
                  <a:lnTo>
                    <a:pt x="10876" y="1301"/>
                  </a:lnTo>
                  <a:lnTo>
                    <a:pt x="5123" y="4957"/>
                  </a:lnTo>
                  <a:lnTo>
                    <a:pt x="1353" y="10597"/>
                  </a:lnTo>
                  <a:lnTo>
                    <a:pt x="0" y="17848"/>
                  </a:lnTo>
                  <a:lnTo>
                    <a:pt x="1353" y="25239"/>
                  </a:lnTo>
                  <a:lnTo>
                    <a:pt x="5123" y="30863"/>
                  </a:lnTo>
                  <a:lnTo>
                    <a:pt x="10876" y="34442"/>
                  </a:lnTo>
                  <a:lnTo>
                    <a:pt x="18179" y="35697"/>
                  </a:lnTo>
                  <a:lnTo>
                    <a:pt x="25481" y="34442"/>
                  </a:lnTo>
                  <a:lnTo>
                    <a:pt x="31235" y="30863"/>
                  </a:lnTo>
                  <a:lnTo>
                    <a:pt x="35005" y="25239"/>
                  </a:lnTo>
                  <a:lnTo>
                    <a:pt x="36358" y="17848"/>
                  </a:lnTo>
                  <a:lnTo>
                    <a:pt x="35005" y="10597"/>
                  </a:lnTo>
                  <a:lnTo>
                    <a:pt x="31235" y="4957"/>
                  </a:lnTo>
                  <a:lnTo>
                    <a:pt x="25481" y="1301"/>
                  </a:lnTo>
                  <a:lnTo>
                    <a:pt x="1817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064580" y="676374"/>
              <a:ext cx="100150" cy="21616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2188959" y="659186"/>
              <a:ext cx="36830" cy="229870"/>
            </a:xfrm>
            <a:custGeom>
              <a:avLst/>
              <a:gdLst/>
              <a:ahLst/>
              <a:cxnLst/>
              <a:rect l="l" t="t" r="r" b="b"/>
              <a:pathLst>
                <a:path w="36830" h="229869">
                  <a:moveTo>
                    <a:pt x="31730" y="68750"/>
                  </a:moveTo>
                  <a:lnTo>
                    <a:pt x="4296" y="68750"/>
                  </a:lnTo>
                  <a:lnTo>
                    <a:pt x="4296" y="229388"/>
                  </a:lnTo>
                  <a:lnTo>
                    <a:pt x="31730" y="229388"/>
                  </a:lnTo>
                  <a:lnTo>
                    <a:pt x="31730" y="68750"/>
                  </a:lnTo>
                  <a:close/>
                </a:path>
                <a:path w="36830" h="229869">
                  <a:moveTo>
                    <a:pt x="18179" y="0"/>
                  </a:moveTo>
                  <a:lnTo>
                    <a:pt x="10876" y="1301"/>
                  </a:lnTo>
                  <a:lnTo>
                    <a:pt x="5123" y="4957"/>
                  </a:lnTo>
                  <a:lnTo>
                    <a:pt x="1353" y="10597"/>
                  </a:lnTo>
                  <a:lnTo>
                    <a:pt x="0" y="17848"/>
                  </a:lnTo>
                  <a:lnTo>
                    <a:pt x="1353" y="25239"/>
                  </a:lnTo>
                  <a:lnTo>
                    <a:pt x="5123" y="30863"/>
                  </a:lnTo>
                  <a:lnTo>
                    <a:pt x="10876" y="34442"/>
                  </a:lnTo>
                  <a:lnTo>
                    <a:pt x="18179" y="35697"/>
                  </a:lnTo>
                  <a:lnTo>
                    <a:pt x="25481" y="34442"/>
                  </a:lnTo>
                  <a:lnTo>
                    <a:pt x="31235" y="30863"/>
                  </a:lnTo>
                  <a:lnTo>
                    <a:pt x="35005" y="25239"/>
                  </a:lnTo>
                  <a:lnTo>
                    <a:pt x="36358" y="17848"/>
                  </a:lnTo>
                  <a:lnTo>
                    <a:pt x="35005" y="10597"/>
                  </a:lnTo>
                  <a:lnTo>
                    <a:pt x="31235" y="4957"/>
                  </a:lnTo>
                  <a:lnTo>
                    <a:pt x="25481" y="1301"/>
                  </a:lnTo>
                  <a:lnTo>
                    <a:pt x="1817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255925" y="723970"/>
              <a:ext cx="147747" cy="23864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551113" y="1053179"/>
            <a:ext cx="334463" cy="22079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983084" y="1105403"/>
            <a:ext cx="140806" cy="2323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9" name="object 29"/>
          <p:cNvGrpSpPr/>
          <p:nvPr/>
        </p:nvGrpSpPr>
        <p:grpSpPr>
          <a:xfrm>
            <a:off x="1170660" y="1105403"/>
            <a:ext cx="471170" cy="220979"/>
            <a:chOff x="1170660" y="1105403"/>
            <a:chExt cx="471170" cy="220979"/>
          </a:xfrm>
        </p:grpSpPr>
        <p:sp>
          <p:nvSpPr>
            <p:cNvPr id="30" name="object 30"/>
            <p:cNvSpPr/>
            <p:nvPr/>
          </p:nvSpPr>
          <p:spPr>
            <a:xfrm>
              <a:off x="1170660" y="1109369"/>
              <a:ext cx="127915" cy="16460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337149" y="1105403"/>
              <a:ext cx="136509" cy="1685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510214" y="1105403"/>
              <a:ext cx="131055" cy="22079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1725225" y="1053179"/>
            <a:ext cx="328930" cy="220979"/>
            <a:chOff x="1725225" y="1053179"/>
            <a:chExt cx="328930" cy="220979"/>
          </a:xfrm>
        </p:grpSpPr>
        <p:sp>
          <p:nvSpPr>
            <p:cNvPr id="34" name="object 34"/>
            <p:cNvSpPr/>
            <p:nvPr/>
          </p:nvSpPr>
          <p:spPr>
            <a:xfrm>
              <a:off x="1725225" y="1053179"/>
              <a:ext cx="177825" cy="216828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925757" y="1109369"/>
              <a:ext cx="127915" cy="16460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2101831" y="1031364"/>
            <a:ext cx="480695" cy="243204"/>
            <a:chOff x="2101831" y="1031364"/>
            <a:chExt cx="480695" cy="243204"/>
          </a:xfrm>
        </p:grpSpPr>
        <p:sp>
          <p:nvSpPr>
            <p:cNvPr id="37" name="object 37"/>
            <p:cNvSpPr/>
            <p:nvPr/>
          </p:nvSpPr>
          <p:spPr>
            <a:xfrm>
              <a:off x="2101831" y="1031364"/>
              <a:ext cx="154027" cy="24260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280318" y="1105403"/>
              <a:ext cx="136509" cy="1685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453417" y="1105403"/>
              <a:ext cx="128906" cy="16460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0" name="object 40"/>
          <p:cNvGrpSpPr/>
          <p:nvPr/>
        </p:nvGrpSpPr>
        <p:grpSpPr>
          <a:xfrm>
            <a:off x="1376098" y="1517061"/>
            <a:ext cx="235585" cy="137160"/>
            <a:chOff x="1376098" y="1517061"/>
            <a:chExt cx="235585" cy="137160"/>
          </a:xfrm>
        </p:grpSpPr>
        <p:sp>
          <p:nvSpPr>
            <p:cNvPr id="41" name="object 41"/>
            <p:cNvSpPr/>
            <p:nvPr/>
          </p:nvSpPr>
          <p:spPr>
            <a:xfrm>
              <a:off x="1376098" y="1524413"/>
              <a:ext cx="91710" cy="126924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489749" y="1517061"/>
              <a:ext cx="21590" cy="134620"/>
            </a:xfrm>
            <a:custGeom>
              <a:avLst/>
              <a:gdLst/>
              <a:ahLst/>
              <a:cxnLst/>
              <a:rect l="l" t="t" r="r" b="b"/>
              <a:pathLst>
                <a:path w="21590" h="134619">
                  <a:moveTo>
                    <a:pt x="18574" y="40244"/>
                  </a:moveTo>
                  <a:lnTo>
                    <a:pt x="2515" y="40244"/>
                  </a:lnTo>
                  <a:lnTo>
                    <a:pt x="2515" y="134276"/>
                  </a:lnTo>
                  <a:lnTo>
                    <a:pt x="18574" y="134276"/>
                  </a:lnTo>
                  <a:lnTo>
                    <a:pt x="18574" y="40244"/>
                  </a:lnTo>
                  <a:close/>
                </a:path>
                <a:path w="21590" h="134619">
                  <a:moveTo>
                    <a:pt x="16833" y="0"/>
                  </a:moveTo>
                  <a:lnTo>
                    <a:pt x="4450" y="0"/>
                  </a:lnTo>
                  <a:lnTo>
                    <a:pt x="0" y="4256"/>
                  </a:lnTo>
                  <a:lnTo>
                    <a:pt x="0" y="16832"/>
                  </a:lnTo>
                  <a:lnTo>
                    <a:pt x="4450" y="20895"/>
                  </a:lnTo>
                  <a:lnTo>
                    <a:pt x="16833" y="20895"/>
                  </a:lnTo>
                  <a:lnTo>
                    <a:pt x="21283" y="16832"/>
                  </a:lnTo>
                  <a:lnTo>
                    <a:pt x="21283" y="4256"/>
                  </a:lnTo>
                  <a:lnTo>
                    <a:pt x="168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531154" y="1554983"/>
              <a:ext cx="79908" cy="98675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/>
          <p:cNvGrpSpPr/>
          <p:nvPr/>
        </p:nvGrpSpPr>
        <p:grpSpPr>
          <a:xfrm>
            <a:off x="1674312" y="1517061"/>
            <a:ext cx="455930" cy="137160"/>
            <a:chOff x="1674312" y="1517061"/>
            <a:chExt cx="455930" cy="137160"/>
          </a:xfrm>
        </p:grpSpPr>
        <p:sp>
          <p:nvSpPr>
            <p:cNvPr id="45" name="object 45"/>
            <p:cNvSpPr/>
            <p:nvPr/>
          </p:nvSpPr>
          <p:spPr>
            <a:xfrm>
              <a:off x="1674312" y="1517061"/>
              <a:ext cx="109762" cy="134796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810349" y="1554983"/>
              <a:ext cx="75458" cy="9635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1911231" y="1517061"/>
              <a:ext cx="21590" cy="134620"/>
            </a:xfrm>
            <a:custGeom>
              <a:avLst/>
              <a:gdLst/>
              <a:ahLst/>
              <a:cxnLst/>
              <a:rect l="l" t="t" r="r" b="b"/>
              <a:pathLst>
                <a:path w="21589" h="134619">
                  <a:moveTo>
                    <a:pt x="18574" y="40244"/>
                  </a:moveTo>
                  <a:lnTo>
                    <a:pt x="2515" y="40244"/>
                  </a:lnTo>
                  <a:lnTo>
                    <a:pt x="2515" y="134276"/>
                  </a:lnTo>
                  <a:lnTo>
                    <a:pt x="18574" y="134276"/>
                  </a:lnTo>
                  <a:lnTo>
                    <a:pt x="18574" y="40244"/>
                  </a:lnTo>
                  <a:close/>
                </a:path>
                <a:path w="21589" h="134619">
                  <a:moveTo>
                    <a:pt x="16832" y="0"/>
                  </a:moveTo>
                  <a:lnTo>
                    <a:pt x="4450" y="0"/>
                  </a:lnTo>
                  <a:lnTo>
                    <a:pt x="0" y="4256"/>
                  </a:lnTo>
                  <a:lnTo>
                    <a:pt x="0" y="16832"/>
                  </a:lnTo>
                  <a:lnTo>
                    <a:pt x="4450" y="20895"/>
                  </a:lnTo>
                  <a:lnTo>
                    <a:pt x="16832" y="20895"/>
                  </a:lnTo>
                  <a:lnTo>
                    <a:pt x="21283" y="16832"/>
                  </a:lnTo>
                  <a:lnTo>
                    <a:pt x="21283" y="4256"/>
                  </a:lnTo>
                  <a:lnTo>
                    <a:pt x="168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952636" y="1554983"/>
              <a:ext cx="79908" cy="9867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054717" y="1554983"/>
              <a:ext cx="75458" cy="9635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/>
          <p:cNvGrpSpPr/>
          <p:nvPr/>
        </p:nvGrpSpPr>
        <p:grpSpPr>
          <a:xfrm>
            <a:off x="548574" y="1511256"/>
            <a:ext cx="2242820" cy="388620"/>
            <a:chOff x="548574" y="1511256"/>
            <a:chExt cx="2242820" cy="388620"/>
          </a:xfrm>
        </p:grpSpPr>
        <p:sp>
          <p:nvSpPr>
            <p:cNvPr id="51" name="object 51"/>
            <p:cNvSpPr/>
            <p:nvPr/>
          </p:nvSpPr>
          <p:spPr>
            <a:xfrm>
              <a:off x="2192477" y="1513578"/>
              <a:ext cx="82423" cy="14008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2303071" y="1518415"/>
              <a:ext cx="74877" cy="13524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406913" y="1511256"/>
              <a:ext cx="200544" cy="142402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629630" y="1554983"/>
              <a:ext cx="75458" cy="9635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548574" y="1516093"/>
              <a:ext cx="2242749" cy="383256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/>
          <p:cNvGrpSpPr/>
          <p:nvPr/>
        </p:nvGrpSpPr>
        <p:grpSpPr>
          <a:xfrm>
            <a:off x="15959714" y="1255291"/>
            <a:ext cx="1499870" cy="294640"/>
            <a:chOff x="15959714" y="1255291"/>
            <a:chExt cx="1499870" cy="294640"/>
          </a:xfrm>
        </p:grpSpPr>
        <p:sp>
          <p:nvSpPr>
            <p:cNvPr id="57" name="object 57"/>
            <p:cNvSpPr/>
            <p:nvPr/>
          </p:nvSpPr>
          <p:spPr>
            <a:xfrm>
              <a:off x="15959710" y="1262615"/>
              <a:ext cx="429895" cy="287020"/>
            </a:xfrm>
            <a:custGeom>
              <a:avLst/>
              <a:gdLst/>
              <a:ahLst/>
              <a:cxnLst/>
              <a:rect l="l" t="t" r="r" b="b"/>
              <a:pathLst>
                <a:path w="429894" h="287019">
                  <a:moveTo>
                    <a:pt x="195376" y="15862"/>
                  </a:moveTo>
                  <a:lnTo>
                    <a:pt x="0" y="15862"/>
                  </a:lnTo>
                  <a:lnTo>
                    <a:pt x="0" y="43802"/>
                  </a:lnTo>
                  <a:lnTo>
                    <a:pt x="80429" y="43802"/>
                  </a:lnTo>
                  <a:lnTo>
                    <a:pt x="80429" y="281292"/>
                  </a:lnTo>
                  <a:lnTo>
                    <a:pt x="114554" y="281292"/>
                  </a:lnTo>
                  <a:lnTo>
                    <a:pt x="114554" y="43802"/>
                  </a:lnTo>
                  <a:lnTo>
                    <a:pt x="195376" y="43802"/>
                  </a:lnTo>
                  <a:lnTo>
                    <a:pt x="195376" y="15862"/>
                  </a:lnTo>
                  <a:close/>
                </a:path>
                <a:path w="429894" h="287019">
                  <a:moveTo>
                    <a:pt x="270294" y="84480"/>
                  </a:moveTo>
                  <a:lnTo>
                    <a:pt x="236575" y="84480"/>
                  </a:lnTo>
                  <a:lnTo>
                    <a:pt x="236575" y="281901"/>
                  </a:lnTo>
                  <a:lnTo>
                    <a:pt x="270294" y="281901"/>
                  </a:lnTo>
                  <a:lnTo>
                    <a:pt x="270294" y="84480"/>
                  </a:lnTo>
                  <a:close/>
                </a:path>
                <a:path w="429894" h="287019">
                  <a:moveTo>
                    <a:pt x="275971" y="21932"/>
                  </a:moveTo>
                  <a:lnTo>
                    <a:pt x="274307" y="13017"/>
                  </a:lnTo>
                  <a:lnTo>
                    <a:pt x="269684" y="6083"/>
                  </a:lnTo>
                  <a:lnTo>
                    <a:pt x="262610" y="1587"/>
                  </a:lnTo>
                  <a:lnTo>
                    <a:pt x="253631" y="0"/>
                  </a:lnTo>
                  <a:lnTo>
                    <a:pt x="244652" y="1587"/>
                  </a:lnTo>
                  <a:lnTo>
                    <a:pt x="237591" y="6083"/>
                  </a:lnTo>
                  <a:lnTo>
                    <a:pt x="232956" y="13017"/>
                  </a:lnTo>
                  <a:lnTo>
                    <a:pt x="231292" y="21932"/>
                  </a:lnTo>
                  <a:lnTo>
                    <a:pt x="232956" y="31013"/>
                  </a:lnTo>
                  <a:lnTo>
                    <a:pt x="237591" y="37922"/>
                  </a:lnTo>
                  <a:lnTo>
                    <a:pt x="244652" y="42316"/>
                  </a:lnTo>
                  <a:lnTo>
                    <a:pt x="253631" y="43865"/>
                  </a:lnTo>
                  <a:lnTo>
                    <a:pt x="262610" y="42316"/>
                  </a:lnTo>
                  <a:lnTo>
                    <a:pt x="269684" y="37922"/>
                  </a:lnTo>
                  <a:lnTo>
                    <a:pt x="274307" y="31013"/>
                  </a:lnTo>
                  <a:lnTo>
                    <a:pt x="275971" y="21932"/>
                  </a:lnTo>
                  <a:close/>
                </a:path>
                <a:path w="429894" h="287019">
                  <a:moveTo>
                    <a:pt x="429679" y="278244"/>
                  </a:moveTo>
                  <a:lnTo>
                    <a:pt x="422783" y="254279"/>
                  </a:lnTo>
                  <a:lnTo>
                    <a:pt x="414655" y="257937"/>
                  </a:lnTo>
                  <a:lnTo>
                    <a:pt x="407339" y="259156"/>
                  </a:lnTo>
                  <a:lnTo>
                    <a:pt x="400024" y="259156"/>
                  </a:lnTo>
                  <a:lnTo>
                    <a:pt x="385838" y="256616"/>
                  </a:lnTo>
                  <a:lnTo>
                    <a:pt x="376415" y="249250"/>
                  </a:lnTo>
                  <a:lnTo>
                    <a:pt x="371182" y="237388"/>
                  </a:lnTo>
                  <a:lnTo>
                    <a:pt x="369570" y="221373"/>
                  </a:lnTo>
                  <a:lnTo>
                    <a:pt x="369570" y="111696"/>
                  </a:lnTo>
                  <a:lnTo>
                    <a:pt x="423176" y="111696"/>
                  </a:lnTo>
                  <a:lnTo>
                    <a:pt x="423176" y="84480"/>
                  </a:lnTo>
                  <a:lnTo>
                    <a:pt x="369570" y="84480"/>
                  </a:lnTo>
                  <a:lnTo>
                    <a:pt x="369570" y="21120"/>
                  </a:lnTo>
                  <a:lnTo>
                    <a:pt x="341541" y="21120"/>
                  </a:lnTo>
                  <a:lnTo>
                    <a:pt x="337477" y="84480"/>
                  </a:lnTo>
                  <a:lnTo>
                    <a:pt x="306603" y="86512"/>
                  </a:lnTo>
                  <a:lnTo>
                    <a:pt x="306603" y="111696"/>
                  </a:lnTo>
                  <a:lnTo>
                    <a:pt x="335851" y="111696"/>
                  </a:lnTo>
                  <a:lnTo>
                    <a:pt x="335851" y="220560"/>
                  </a:lnTo>
                  <a:lnTo>
                    <a:pt x="338734" y="247535"/>
                  </a:lnTo>
                  <a:lnTo>
                    <a:pt x="348234" y="268439"/>
                  </a:lnTo>
                  <a:lnTo>
                    <a:pt x="365671" y="281965"/>
                  </a:lnTo>
                  <a:lnTo>
                    <a:pt x="392315" y="286778"/>
                  </a:lnTo>
                  <a:lnTo>
                    <a:pt x="402323" y="286131"/>
                  </a:lnTo>
                  <a:lnTo>
                    <a:pt x="412064" y="284340"/>
                  </a:lnTo>
                  <a:lnTo>
                    <a:pt x="421271" y="281635"/>
                  </a:lnTo>
                  <a:lnTo>
                    <a:pt x="429679" y="27824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6403616" y="1342219"/>
              <a:ext cx="167762" cy="207164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6615451" y="1255291"/>
              <a:ext cx="55244" cy="294640"/>
            </a:xfrm>
            <a:custGeom>
              <a:avLst/>
              <a:gdLst/>
              <a:ahLst/>
              <a:cxnLst/>
              <a:rect l="l" t="t" r="r" b="b"/>
              <a:pathLst>
                <a:path w="55244" h="294640">
                  <a:moveTo>
                    <a:pt x="33714" y="0"/>
                  </a:moveTo>
                  <a:lnTo>
                    <a:pt x="0" y="0"/>
                  </a:lnTo>
                  <a:lnTo>
                    <a:pt x="0" y="249409"/>
                  </a:lnTo>
                  <a:lnTo>
                    <a:pt x="1980" y="268387"/>
                  </a:lnTo>
                  <a:lnTo>
                    <a:pt x="8225" y="282414"/>
                  </a:lnTo>
                  <a:lnTo>
                    <a:pt x="19193" y="291109"/>
                  </a:lnTo>
                  <a:lnTo>
                    <a:pt x="35339" y="294092"/>
                  </a:lnTo>
                  <a:lnTo>
                    <a:pt x="43870" y="294092"/>
                  </a:lnTo>
                  <a:lnTo>
                    <a:pt x="49963" y="292874"/>
                  </a:lnTo>
                  <a:lnTo>
                    <a:pt x="54837" y="290436"/>
                  </a:lnTo>
                  <a:lnTo>
                    <a:pt x="50369" y="265252"/>
                  </a:lnTo>
                  <a:lnTo>
                    <a:pt x="47119" y="266064"/>
                  </a:lnTo>
                  <a:lnTo>
                    <a:pt x="38183" y="266064"/>
                  </a:lnTo>
                  <a:lnTo>
                    <a:pt x="33714" y="262408"/>
                  </a:lnTo>
                  <a:lnTo>
                    <a:pt x="3371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6697139" y="1342219"/>
              <a:ext cx="145827" cy="207164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6872377" y="1342219"/>
              <a:ext cx="167762" cy="207164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7078682" y="1262615"/>
              <a:ext cx="198755" cy="287020"/>
            </a:xfrm>
            <a:custGeom>
              <a:avLst/>
              <a:gdLst/>
              <a:ahLst/>
              <a:cxnLst/>
              <a:rect l="l" t="t" r="r" b="b"/>
              <a:pathLst>
                <a:path w="198755" h="287019">
                  <a:moveTo>
                    <a:pt x="39001" y="84480"/>
                  </a:moveTo>
                  <a:lnTo>
                    <a:pt x="5283" y="84480"/>
                  </a:lnTo>
                  <a:lnTo>
                    <a:pt x="5283" y="281901"/>
                  </a:lnTo>
                  <a:lnTo>
                    <a:pt x="39001" y="281901"/>
                  </a:lnTo>
                  <a:lnTo>
                    <a:pt x="39001" y="84480"/>
                  </a:lnTo>
                  <a:close/>
                </a:path>
                <a:path w="198755" h="287019">
                  <a:moveTo>
                    <a:pt x="44678" y="21932"/>
                  </a:moveTo>
                  <a:lnTo>
                    <a:pt x="43014" y="13017"/>
                  </a:lnTo>
                  <a:lnTo>
                    <a:pt x="38392" y="6083"/>
                  </a:lnTo>
                  <a:lnTo>
                    <a:pt x="31318" y="1587"/>
                  </a:lnTo>
                  <a:lnTo>
                    <a:pt x="22339" y="0"/>
                  </a:lnTo>
                  <a:lnTo>
                    <a:pt x="13373" y="1587"/>
                  </a:lnTo>
                  <a:lnTo>
                    <a:pt x="6299" y="6083"/>
                  </a:lnTo>
                  <a:lnTo>
                    <a:pt x="1663" y="13017"/>
                  </a:lnTo>
                  <a:lnTo>
                    <a:pt x="0" y="21932"/>
                  </a:lnTo>
                  <a:lnTo>
                    <a:pt x="1663" y="31013"/>
                  </a:lnTo>
                  <a:lnTo>
                    <a:pt x="6299" y="37922"/>
                  </a:lnTo>
                  <a:lnTo>
                    <a:pt x="13373" y="42316"/>
                  </a:lnTo>
                  <a:lnTo>
                    <a:pt x="22339" y="43865"/>
                  </a:lnTo>
                  <a:lnTo>
                    <a:pt x="31318" y="42316"/>
                  </a:lnTo>
                  <a:lnTo>
                    <a:pt x="38392" y="37922"/>
                  </a:lnTo>
                  <a:lnTo>
                    <a:pt x="43014" y="31013"/>
                  </a:lnTo>
                  <a:lnTo>
                    <a:pt x="44678" y="21932"/>
                  </a:lnTo>
                  <a:close/>
                </a:path>
                <a:path w="198755" h="287019">
                  <a:moveTo>
                    <a:pt x="198386" y="278244"/>
                  </a:moveTo>
                  <a:lnTo>
                    <a:pt x="191490" y="254279"/>
                  </a:lnTo>
                  <a:lnTo>
                    <a:pt x="183362" y="257937"/>
                  </a:lnTo>
                  <a:lnTo>
                    <a:pt x="176047" y="259156"/>
                  </a:lnTo>
                  <a:lnTo>
                    <a:pt x="168732" y="259156"/>
                  </a:lnTo>
                  <a:lnTo>
                    <a:pt x="154559" y="256616"/>
                  </a:lnTo>
                  <a:lnTo>
                    <a:pt x="145122" y="249250"/>
                  </a:lnTo>
                  <a:lnTo>
                    <a:pt x="139890" y="237388"/>
                  </a:lnTo>
                  <a:lnTo>
                    <a:pt x="138277" y="221373"/>
                  </a:lnTo>
                  <a:lnTo>
                    <a:pt x="138277" y="111696"/>
                  </a:lnTo>
                  <a:lnTo>
                    <a:pt x="191897" y="111696"/>
                  </a:lnTo>
                  <a:lnTo>
                    <a:pt x="191897" y="84480"/>
                  </a:lnTo>
                  <a:lnTo>
                    <a:pt x="138277" y="84480"/>
                  </a:lnTo>
                  <a:lnTo>
                    <a:pt x="138277" y="21120"/>
                  </a:lnTo>
                  <a:lnTo>
                    <a:pt x="110248" y="21120"/>
                  </a:lnTo>
                  <a:lnTo>
                    <a:pt x="106184" y="84480"/>
                  </a:lnTo>
                  <a:lnTo>
                    <a:pt x="75311" y="86512"/>
                  </a:lnTo>
                  <a:lnTo>
                    <a:pt x="75311" y="111696"/>
                  </a:lnTo>
                  <a:lnTo>
                    <a:pt x="104559" y="111696"/>
                  </a:lnTo>
                  <a:lnTo>
                    <a:pt x="104559" y="220560"/>
                  </a:lnTo>
                  <a:lnTo>
                    <a:pt x="107442" y="247535"/>
                  </a:lnTo>
                  <a:lnTo>
                    <a:pt x="116941" y="268439"/>
                  </a:lnTo>
                  <a:lnTo>
                    <a:pt x="134378" y="281965"/>
                  </a:lnTo>
                  <a:lnTo>
                    <a:pt x="161023" y="286778"/>
                  </a:lnTo>
                  <a:lnTo>
                    <a:pt x="171030" y="286131"/>
                  </a:lnTo>
                  <a:lnTo>
                    <a:pt x="180771" y="284340"/>
                  </a:lnTo>
                  <a:lnTo>
                    <a:pt x="189979" y="281635"/>
                  </a:lnTo>
                  <a:lnTo>
                    <a:pt x="198386" y="27824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7291296" y="1342219"/>
              <a:ext cx="167762" cy="207164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28082" y="0"/>
            <a:ext cx="0" cy="4836160"/>
          </a:xfrm>
          <a:custGeom>
            <a:avLst/>
            <a:gdLst/>
            <a:ahLst/>
            <a:cxnLst/>
            <a:rect l="l" t="t" r="r" b="b"/>
            <a:pathLst>
              <a:path w="0" h="4836160">
                <a:moveTo>
                  <a:pt x="0" y="0"/>
                </a:moveTo>
                <a:lnTo>
                  <a:pt x="0" y="4835747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387151" y="0"/>
            <a:ext cx="0" cy="4836160"/>
          </a:xfrm>
          <a:custGeom>
            <a:avLst/>
            <a:gdLst/>
            <a:ahLst/>
            <a:cxnLst/>
            <a:rect l="l" t="t" r="r" b="b"/>
            <a:pathLst>
              <a:path w="0" h="4836160">
                <a:moveTo>
                  <a:pt x="0" y="0"/>
                </a:moveTo>
                <a:lnTo>
                  <a:pt x="0" y="4835747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564996" y="671417"/>
            <a:ext cx="533400" cy="221615"/>
            <a:chOff x="564996" y="671417"/>
            <a:chExt cx="533400" cy="221615"/>
          </a:xfrm>
        </p:grpSpPr>
        <p:sp>
          <p:nvSpPr>
            <p:cNvPr id="5" name="object 5"/>
            <p:cNvSpPr/>
            <p:nvPr/>
          </p:nvSpPr>
          <p:spPr>
            <a:xfrm>
              <a:off x="564984" y="671747"/>
              <a:ext cx="227965" cy="217170"/>
            </a:xfrm>
            <a:custGeom>
              <a:avLst/>
              <a:gdLst/>
              <a:ahLst/>
              <a:cxnLst/>
              <a:rect l="l" t="t" r="r" b="b"/>
              <a:pathLst>
                <a:path w="227965" h="217169">
                  <a:moveTo>
                    <a:pt x="149402" y="193370"/>
                  </a:moveTo>
                  <a:lnTo>
                    <a:pt x="34378" y="193370"/>
                  </a:lnTo>
                  <a:lnTo>
                    <a:pt x="148412" y="16535"/>
                  </a:lnTo>
                  <a:lnTo>
                    <a:pt x="148412" y="0"/>
                  </a:lnTo>
                  <a:lnTo>
                    <a:pt x="10248" y="0"/>
                  </a:lnTo>
                  <a:lnTo>
                    <a:pt x="10248" y="23469"/>
                  </a:lnTo>
                  <a:lnTo>
                    <a:pt x="113703" y="23469"/>
                  </a:lnTo>
                  <a:lnTo>
                    <a:pt x="0" y="200304"/>
                  </a:lnTo>
                  <a:lnTo>
                    <a:pt x="0" y="216839"/>
                  </a:lnTo>
                  <a:lnTo>
                    <a:pt x="149402" y="216839"/>
                  </a:lnTo>
                  <a:lnTo>
                    <a:pt x="149402" y="193370"/>
                  </a:lnTo>
                  <a:close/>
                </a:path>
                <a:path w="227965" h="217169">
                  <a:moveTo>
                    <a:pt x="227774" y="123291"/>
                  </a:moveTo>
                  <a:lnTo>
                    <a:pt x="151752" y="123291"/>
                  </a:lnTo>
                  <a:lnTo>
                    <a:pt x="151752" y="144449"/>
                  </a:lnTo>
                  <a:lnTo>
                    <a:pt x="227774" y="144449"/>
                  </a:lnTo>
                  <a:lnTo>
                    <a:pt x="227774" y="12329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836956" y="671417"/>
              <a:ext cx="260887" cy="22112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143788" y="653237"/>
            <a:ext cx="191135" cy="239395"/>
            <a:chOff x="1143788" y="653237"/>
            <a:chExt cx="191135" cy="239395"/>
          </a:xfrm>
        </p:grpSpPr>
        <p:sp>
          <p:nvSpPr>
            <p:cNvPr id="8" name="object 8"/>
            <p:cNvSpPr/>
            <p:nvPr/>
          </p:nvSpPr>
          <p:spPr>
            <a:xfrm>
              <a:off x="1143788" y="653237"/>
              <a:ext cx="45085" cy="239395"/>
            </a:xfrm>
            <a:custGeom>
              <a:avLst/>
              <a:gdLst/>
              <a:ahLst/>
              <a:cxnLst/>
              <a:rect l="l" t="t" r="r" b="b"/>
              <a:pathLst>
                <a:path w="45084" h="239394">
                  <a:moveTo>
                    <a:pt x="27433" y="0"/>
                  </a:moveTo>
                  <a:lnTo>
                    <a:pt x="0" y="0"/>
                  </a:lnTo>
                  <a:lnTo>
                    <a:pt x="0" y="202945"/>
                  </a:lnTo>
                  <a:lnTo>
                    <a:pt x="1611" y="218387"/>
                  </a:lnTo>
                  <a:lnTo>
                    <a:pt x="6693" y="229801"/>
                  </a:lnTo>
                  <a:lnTo>
                    <a:pt x="15617" y="236876"/>
                  </a:lnTo>
                  <a:lnTo>
                    <a:pt x="28756" y="239304"/>
                  </a:lnTo>
                  <a:lnTo>
                    <a:pt x="35697" y="239304"/>
                  </a:lnTo>
                  <a:lnTo>
                    <a:pt x="40655" y="238312"/>
                  </a:lnTo>
                  <a:lnTo>
                    <a:pt x="44621" y="236329"/>
                  </a:lnTo>
                  <a:lnTo>
                    <a:pt x="40985" y="215836"/>
                  </a:lnTo>
                  <a:lnTo>
                    <a:pt x="38341" y="216497"/>
                  </a:lnTo>
                  <a:lnTo>
                    <a:pt x="31069" y="216497"/>
                  </a:lnTo>
                  <a:lnTo>
                    <a:pt x="27433" y="213522"/>
                  </a:lnTo>
                  <a:lnTo>
                    <a:pt x="2743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212770" y="727937"/>
              <a:ext cx="121965" cy="16063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1424971" y="659186"/>
            <a:ext cx="979169" cy="303530"/>
            <a:chOff x="1424971" y="659186"/>
            <a:chExt cx="979169" cy="303530"/>
          </a:xfrm>
        </p:grpSpPr>
        <p:sp>
          <p:nvSpPr>
            <p:cNvPr id="11" name="object 11"/>
            <p:cNvSpPr/>
            <p:nvPr/>
          </p:nvSpPr>
          <p:spPr>
            <a:xfrm>
              <a:off x="1424971" y="673730"/>
              <a:ext cx="135187" cy="21881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93839" y="795035"/>
              <a:ext cx="76200" cy="21590"/>
            </a:xfrm>
            <a:custGeom>
              <a:avLst/>
              <a:gdLst/>
              <a:ahLst/>
              <a:cxnLst/>
              <a:rect l="l" t="t" r="r" b="b"/>
              <a:pathLst>
                <a:path w="76200" h="21590">
                  <a:moveTo>
                    <a:pt x="76022" y="0"/>
                  </a:moveTo>
                  <a:lnTo>
                    <a:pt x="0" y="0"/>
                  </a:lnTo>
                  <a:lnTo>
                    <a:pt x="0" y="21153"/>
                  </a:lnTo>
                  <a:lnTo>
                    <a:pt x="76022" y="21153"/>
                  </a:lnTo>
                  <a:lnTo>
                    <a:pt x="7602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90585" y="723970"/>
              <a:ext cx="118660" cy="16857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833870" y="723970"/>
              <a:ext cx="136509" cy="1685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002441" y="659186"/>
              <a:ext cx="36830" cy="229870"/>
            </a:xfrm>
            <a:custGeom>
              <a:avLst/>
              <a:gdLst/>
              <a:ahLst/>
              <a:cxnLst/>
              <a:rect l="l" t="t" r="r" b="b"/>
              <a:pathLst>
                <a:path w="36830" h="229869">
                  <a:moveTo>
                    <a:pt x="31730" y="68750"/>
                  </a:moveTo>
                  <a:lnTo>
                    <a:pt x="4296" y="68750"/>
                  </a:lnTo>
                  <a:lnTo>
                    <a:pt x="4296" y="229388"/>
                  </a:lnTo>
                  <a:lnTo>
                    <a:pt x="31730" y="229388"/>
                  </a:lnTo>
                  <a:lnTo>
                    <a:pt x="31730" y="68750"/>
                  </a:lnTo>
                  <a:close/>
                </a:path>
                <a:path w="36830" h="229869">
                  <a:moveTo>
                    <a:pt x="18179" y="0"/>
                  </a:moveTo>
                  <a:lnTo>
                    <a:pt x="10876" y="1301"/>
                  </a:lnTo>
                  <a:lnTo>
                    <a:pt x="5123" y="4957"/>
                  </a:lnTo>
                  <a:lnTo>
                    <a:pt x="1353" y="10597"/>
                  </a:lnTo>
                  <a:lnTo>
                    <a:pt x="0" y="17848"/>
                  </a:lnTo>
                  <a:lnTo>
                    <a:pt x="1353" y="25239"/>
                  </a:lnTo>
                  <a:lnTo>
                    <a:pt x="5123" y="30863"/>
                  </a:lnTo>
                  <a:lnTo>
                    <a:pt x="10876" y="34442"/>
                  </a:lnTo>
                  <a:lnTo>
                    <a:pt x="18179" y="35697"/>
                  </a:lnTo>
                  <a:lnTo>
                    <a:pt x="25481" y="34442"/>
                  </a:lnTo>
                  <a:lnTo>
                    <a:pt x="31235" y="30863"/>
                  </a:lnTo>
                  <a:lnTo>
                    <a:pt x="35005" y="25239"/>
                  </a:lnTo>
                  <a:lnTo>
                    <a:pt x="36358" y="17848"/>
                  </a:lnTo>
                  <a:lnTo>
                    <a:pt x="35005" y="10597"/>
                  </a:lnTo>
                  <a:lnTo>
                    <a:pt x="31235" y="4957"/>
                  </a:lnTo>
                  <a:lnTo>
                    <a:pt x="25481" y="1301"/>
                  </a:lnTo>
                  <a:lnTo>
                    <a:pt x="1817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064580" y="676374"/>
              <a:ext cx="100150" cy="21616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188959" y="659186"/>
              <a:ext cx="36830" cy="229870"/>
            </a:xfrm>
            <a:custGeom>
              <a:avLst/>
              <a:gdLst/>
              <a:ahLst/>
              <a:cxnLst/>
              <a:rect l="l" t="t" r="r" b="b"/>
              <a:pathLst>
                <a:path w="36830" h="229869">
                  <a:moveTo>
                    <a:pt x="31730" y="68750"/>
                  </a:moveTo>
                  <a:lnTo>
                    <a:pt x="4296" y="68750"/>
                  </a:lnTo>
                  <a:lnTo>
                    <a:pt x="4296" y="229388"/>
                  </a:lnTo>
                  <a:lnTo>
                    <a:pt x="31730" y="229388"/>
                  </a:lnTo>
                  <a:lnTo>
                    <a:pt x="31730" y="68750"/>
                  </a:lnTo>
                  <a:close/>
                </a:path>
                <a:path w="36830" h="229869">
                  <a:moveTo>
                    <a:pt x="18179" y="0"/>
                  </a:moveTo>
                  <a:lnTo>
                    <a:pt x="10876" y="1301"/>
                  </a:lnTo>
                  <a:lnTo>
                    <a:pt x="5123" y="4957"/>
                  </a:lnTo>
                  <a:lnTo>
                    <a:pt x="1353" y="10597"/>
                  </a:lnTo>
                  <a:lnTo>
                    <a:pt x="0" y="17848"/>
                  </a:lnTo>
                  <a:lnTo>
                    <a:pt x="1353" y="25239"/>
                  </a:lnTo>
                  <a:lnTo>
                    <a:pt x="5123" y="30863"/>
                  </a:lnTo>
                  <a:lnTo>
                    <a:pt x="10876" y="34442"/>
                  </a:lnTo>
                  <a:lnTo>
                    <a:pt x="18179" y="35697"/>
                  </a:lnTo>
                  <a:lnTo>
                    <a:pt x="25481" y="34442"/>
                  </a:lnTo>
                  <a:lnTo>
                    <a:pt x="31235" y="30863"/>
                  </a:lnTo>
                  <a:lnTo>
                    <a:pt x="35005" y="25239"/>
                  </a:lnTo>
                  <a:lnTo>
                    <a:pt x="36358" y="17848"/>
                  </a:lnTo>
                  <a:lnTo>
                    <a:pt x="35005" y="10597"/>
                  </a:lnTo>
                  <a:lnTo>
                    <a:pt x="31235" y="4957"/>
                  </a:lnTo>
                  <a:lnTo>
                    <a:pt x="25481" y="1301"/>
                  </a:lnTo>
                  <a:lnTo>
                    <a:pt x="1817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255925" y="723970"/>
              <a:ext cx="147747" cy="23864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/>
          <p:nvPr/>
        </p:nvSpPr>
        <p:spPr>
          <a:xfrm>
            <a:off x="551113" y="1053179"/>
            <a:ext cx="334463" cy="22079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983084" y="1105403"/>
            <a:ext cx="140806" cy="232363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1" name="object 21"/>
          <p:cNvGrpSpPr/>
          <p:nvPr/>
        </p:nvGrpSpPr>
        <p:grpSpPr>
          <a:xfrm>
            <a:off x="1170660" y="1105403"/>
            <a:ext cx="471170" cy="220979"/>
            <a:chOff x="1170660" y="1105403"/>
            <a:chExt cx="471170" cy="220979"/>
          </a:xfrm>
        </p:grpSpPr>
        <p:sp>
          <p:nvSpPr>
            <p:cNvPr id="22" name="object 22"/>
            <p:cNvSpPr/>
            <p:nvPr/>
          </p:nvSpPr>
          <p:spPr>
            <a:xfrm>
              <a:off x="1170660" y="1109369"/>
              <a:ext cx="127915" cy="164604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337149" y="1105403"/>
              <a:ext cx="136509" cy="16857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510247" y="1105403"/>
              <a:ext cx="131022" cy="220794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/>
          <p:cNvSpPr/>
          <p:nvPr/>
        </p:nvSpPr>
        <p:spPr>
          <a:xfrm>
            <a:off x="1753981" y="1053179"/>
            <a:ext cx="27940" cy="217170"/>
          </a:xfrm>
          <a:custGeom>
            <a:avLst/>
            <a:gdLst/>
            <a:ahLst/>
            <a:cxnLst/>
            <a:rect l="l" t="t" r="r" b="b"/>
            <a:pathLst>
              <a:path w="27939" h="217169">
                <a:moveTo>
                  <a:pt x="27764" y="0"/>
                </a:moveTo>
                <a:lnTo>
                  <a:pt x="0" y="0"/>
                </a:lnTo>
                <a:lnTo>
                  <a:pt x="0" y="216828"/>
                </a:lnTo>
                <a:lnTo>
                  <a:pt x="27764" y="216828"/>
                </a:lnTo>
                <a:lnTo>
                  <a:pt x="2776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832349" y="1105403"/>
            <a:ext cx="128906" cy="164604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2008192" y="1105403"/>
            <a:ext cx="467995" cy="168910"/>
            <a:chOff x="2008192" y="1105403"/>
            <a:chExt cx="467995" cy="168910"/>
          </a:xfrm>
        </p:grpSpPr>
        <p:sp>
          <p:nvSpPr>
            <p:cNvPr id="28" name="object 28"/>
            <p:cNvSpPr/>
            <p:nvPr/>
          </p:nvSpPr>
          <p:spPr>
            <a:xfrm>
              <a:off x="2008192" y="1105403"/>
              <a:ext cx="128906" cy="16460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174019" y="1105403"/>
              <a:ext cx="136509" cy="16857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347118" y="1105403"/>
              <a:ext cx="128906" cy="164604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376098" y="1517061"/>
            <a:ext cx="235585" cy="137160"/>
            <a:chOff x="1376098" y="1517061"/>
            <a:chExt cx="235585" cy="137160"/>
          </a:xfrm>
        </p:grpSpPr>
        <p:sp>
          <p:nvSpPr>
            <p:cNvPr id="32" name="object 32"/>
            <p:cNvSpPr/>
            <p:nvPr/>
          </p:nvSpPr>
          <p:spPr>
            <a:xfrm>
              <a:off x="1376098" y="1524413"/>
              <a:ext cx="91710" cy="12692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489749" y="1517061"/>
              <a:ext cx="21590" cy="134620"/>
            </a:xfrm>
            <a:custGeom>
              <a:avLst/>
              <a:gdLst/>
              <a:ahLst/>
              <a:cxnLst/>
              <a:rect l="l" t="t" r="r" b="b"/>
              <a:pathLst>
                <a:path w="21590" h="134619">
                  <a:moveTo>
                    <a:pt x="18574" y="40244"/>
                  </a:moveTo>
                  <a:lnTo>
                    <a:pt x="2515" y="40244"/>
                  </a:lnTo>
                  <a:lnTo>
                    <a:pt x="2515" y="134276"/>
                  </a:lnTo>
                  <a:lnTo>
                    <a:pt x="18574" y="134276"/>
                  </a:lnTo>
                  <a:lnTo>
                    <a:pt x="18574" y="40244"/>
                  </a:lnTo>
                  <a:close/>
                </a:path>
                <a:path w="21590" h="134619">
                  <a:moveTo>
                    <a:pt x="16832" y="0"/>
                  </a:moveTo>
                  <a:lnTo>
                    <a:pt x="4450" y="0"/>
                  </a:lnTo>
                  <a:lnTo>
                    <a:pt x="0" y="4256"/>
                  </a:lnTo>
                  <a:lnTo>
                    <a:pt x="0" y="16832"/>
                  </a:lnTo>
                  <a:lnTo>
                    <a:pt x="4450" y="20895"/>
                  </a:lnTo>
                  <a:lnTo>
                    <a:pt x="16832" y="20895"/>
                  </a:lnTo>
                  <a:lnTo>
                    <a:pt x="21283" y="16832"/>
                  </a:lnTo>
                  <a:lnTo>
                    <a:pt x="21283" y="4256"/>
                  </a:lnTo>
                  <a:lnTo>
                    <a:pt x="168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531154" y="1554983"/>
              <a:ext cx="79908" cy="9867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674312" y="1517061"/>
            <a:ext cx="455930" cy="137160"/>
            <a:chOff x="1674312" y="1517061"/>
            <a:chExt cx="455930" cy="137160"/>
          </a:xfrm>
        </p:grpSpPr>
        <p:sp>
          <p:nvSpPr>
            <p:cNvPr id="36" name="object 36"/>
            <p:cNvSpPr/>
            <p:nvPr/>
          </p:nvSpPr>
          <p:spPr>
            <a:xfrm>
              <a:off x="1674312" y="1517061"/>
              <a:ext cx="109762" cy="13479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10349" y="1554983"/>
              <a:ext cx="75458" cy="9635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911231" y="1517061"/>
              <a:ext cx="21590" cy="134620"/>
            </a:xfrm>
            <a:custGeom>
              <a:avLst/>
              <a:gdLst/>
              <a:ahLst/>
              <a:cxnLst/>
              <a:rect l="l" t="t" r="r" b="b"/>
              <a:pathLst>
                <a:path w="21589" h="134619">
                  <a:moveTo>
                    <a:pt x="18574" y="40244"/>
                  </a:moveTo>
                  <a:lnTo>
                    <a:pt x="2515" y="40244"/>
                  </a:lnTo>
                  <a:lnTo>
                    <a:pt x="2515" y="134276"/>
                  </a:lnTo>
                  <a:lnTo>
                    <a:pt x="18574" y="134276"/>
                  </a:lnTo>
                  <a:lnTo>
                    <a:pt x="18574" y="40244"/>
                  </a:lnTo>
                  <a:close/>
                </a:path>
                <a:path w="21589" h="134619">
                  <a:moveTo>
                    <a:pt x="16832" y="0"/>
                  </a:moveTo>
                  <a:lnTo>
                    <a:pt x="4450" y="0"/>
                  </a:lnTo>
                  <a:lnTo>
                    <a:pt x="0" y="4256"/>
                  </a:lnTo>
                  <a:lnTo>
                    <a:pt x="0" y="16832"/>
                  </a:lnTo>
                  <a:lnTo>
                    <a:pt x="4450" y="20895"/>
                  </a:lnTo>
                  <a:lnTo>
                    <a:pt x="16832" y="20895"/>
                  </a:lnTo>
                  <a:lnTo>
                    <a:pt x="21283" y="16832"/>
                  </a:lnTo>
                  <a:lnTo>
                    <a:pt x="21283" y="4256"/>
                  </a:lnTo>
                  <a:lnTo>
                    <a:pt x="168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952636" y="1554983"/>
              <a:ext cx="79908" cy="9867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054717" y="1554983"/>
              <a:ext cx="75458" cy="9635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548574" y="1511256"/>
            <a:ext cx="2242820" cy="388620"/>
            <a:chOff x="548574" y="1511256"/>
            <a:chExt cx="2242820" cy="388620"/>
          </a:xfrm>
        </p:grpSpPr>
        <p:sp>
          <p:nvSpPr>
            <p:cNvPr id="42" name="object 42"/>
            <p:cNvSpPr/>
            <p:nvPr/>
          </p:nvSpPr>
          <p:spPr>
            <a:xfrm>
              <a:off x="2192477" y="1513578"/>
              <a:ext cx="82423" cy="14008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303071" y="1518415"/>
              <a:ext cx="74877" cy="13524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406913" y="1511256"/>
              <a:ext cx="200544" cy="14240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629630" y="1554983"/>
              <a:ext cx="75458" cy="9635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548574" y="1516093"/>
              <a:ext cx="2242749" cy="38325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/>
          <p:cNvSpPr/>
          <p:nvPr/>
        </p:nvSpPr>
        <p:spPr>
          <a:xfrm>
            <a:off x="15941612" y="1265447"/>
            <a:ext cx="377190" cy="284480"/>
          </a:xfrm>
          <a:custGeom>
            <a:avLst/>
            <a:gdLst/>
            <a:ahLst/>
            <a:cxnLst/>
            <a:rect l="l" t="t" r="r" b="b"/>
            <a:pathLst>
              <a:path w="377190" h="284480">
                <a:moveTo>
                  <a:pt x="184823" y="279069"/>
                </a:moveTo>
                <a:lnTo>
                  <a:pt x="119113" y="166547"/>
                </a:lnTo>
                <a:lnTo>
                  <a:pt x="116979" y="162890"/>
                </a:lnTo>
                <a:lnTo>
                  <a:pt x="141566" y="153035"/>
                </a:lnTo>
                <a:lnTo>
                  <a:pt x="158508" y="138925"/>
                </a:lnTo>
                <a:lnTo>
                  <a:pt x="160401" y="137350"/>
                </a:lnTo>
                <a:lnTo>
                  <a:pt x="172453" y="115658"/>
                </a:lnTo>
                <a:lnTo>
                  <a:pt x="176695" y="87744"/>
                </a:lnTo>
                <a:lnTo>
                  <a:pt x="169748" y="52527"/>
                </a:lnTo>
                <a:lnTo>
                  <a:pt x="159499" y="40220"/>
                </a:lnTo>
                <a:lnTo>
                  <a:pt x="150393" y="29298"/>
                </a:lnTo>
                <a:lnTo>
                  <a:pt x="142570" y="25920"/>
                </a:lnTo>
                <a:lnTo>
                  <a:pt x="142570" y="87744"/>
                </a:lnTo>
                <a:lnTo>
                  <a:pt x="138379" y="110134"/>
                </a:lnTo>
                <a:lnTo>
                  <a:pt x="126022" y="126136"/>
                </a:lnTo>
                <a:lnTo>
                  <a:pt x="105905" y="135724"/>
                </a:lnTo>
                <a:lnTo>
                  <a:pt x="78397" y="138925"/>
                </a:lnTo>
                <a:lnTo>
                  <a:pt x="34112" y="138925"/>
                </a:lnTo>
                <a:lnTo>
                  <a:pt x="34112" y="40220"/>
                </a:lnTo>
                <a:lnTo>
                  <a:pt x="78397" y="40220"/>
                </a:lnTo>
                <a:lnTo>
                  <a:pt x="105905" y="42735"/>
                </a:lnTo>
                <a:lnTo>
                  <a:pt x="126022" y="50888"/>
                </a:lnTo>
                <a:lnTo>
                  <a:pt x="138379" y="65582"/>
                </a:lnTo>
                <a:lnTo>
                  <a:pt x="142570" y="87744"/>
                </a:lnTo>
                <a:lnTo>
                  <a:pt x="142570" y="25920"/>
                </a:lnTo>
                <a:lnTo>
                  <a:pt x="120827" y="16510"/>
                </a:lnTo>
                <a:lnTo>
                  <a:pt x="83273" y="12598"/>
                </a:lnTo>
                <a:lnTo>
                  <a:pt x="0" y="12598"/>
                </a:lnTo>
                <a:lnTo>
                  <a:pt x="0" y="279069"/>
                </a:lnTo>
                <a:lnTo>
                  <a:pt x="34112" y="279069"/>
                </a:lnTo>
                <a:lnTo>
                  <a:pt x="34112" y="166547"/>
                </a:lnTo>
                <a:lnTo>
                  <a:pt x="82054" y="166547"/>
                </a:lnTo>
                <a:lnTo>
                  <a:pt x="146227" y="279069"/>
                </a:lnTo>
                <a:lnTo>
                  <a:pt x="184823" y="279069"/>
                </a:lnTo>
                <a:close/>
              </a:path>
              <a:path w="377190" h="284480">
                <a:moveTo>
                  <a:pt x="279996" y="20320"/>
                </a:moveTo>
                <a:lnTo>
                  <a:pt x="278485" y="12344"/>
                </a:lnTo>
                <a:lnTo>
                  <a:pt x="274307" y="5892"/>
                </a:lnTo>
                <a:lnTo>
                  <a:pt x="267995" y="1574"/>
                </a:lnTo>
                <a:lnTo>
                  <a:pt x="260096" y="0"/>
                </a:lnTo>
                <a:lnTo>
                  <a:pt x="251942" y="1574"/>
                </a:lnTo>
                <a:lnTo>
                  <a:pt x="245516" y="5892"/>
                </a:lnTo>
                <a:lnTo>
                  <a:pt x="241300" y="12344"/>
                </a:lnTo>
                <a:lnTo>
                  <a:pt x="239776" y="20320"/>
                </a:lnTo>
                <a:lnTo>
                  <a:pt x="241300" y="28282"/>
                </a:lnTo>
                <a:lnTo>
                  <a:pt x="245516" y="34734"/>
                </a:lnTo>
                <a:lnTo>
                  <a:pt x="251942" y="39052"/>
                </a:lnTo>
                <a:lnTo>
                  <a:pt x="260096" y="40627"/>
                </a:lnTo>
                <a:lnTo>
                  <a:pt x="267995" y="39052"/>
                </a:lnTo>
                <a:lnTo>
                  <a:pt x="274307" y="34734"/>
                </a:lnTo>
                <a:lnTo>
                  <a:pt x="278485" y="28282"/>
                </a:lnTo>
                <a:lnTo>
                  <a:pt x="279996" y="20320"/>
                </a:lnTo>
                <a:close/>
              </a:path>
              <a:path w="377190" h="284480">
                <a:moveTo>
                  <a:pt x="358394" y="20320"/>
                </a:moveTo>
                <a:lnTo>
                  <a:pt x="356870" y="12344"/>
                </a:lnTo>
                <a:lnTo>
                  <a:pt x="352653" y="5892"/>
                </a:lnTo>
                <a:lnTo>
                  <a:pt x="346227" y="1574"/>
                </a:lnTo>
                <a:lnTo>
                  <a:pt x="338086" y="0"/>
                </a:lnTo>
                <a:lnTo>
                  <a:pt x="330174" y="1574"/>
                </a:lnTo>
                <a:lnTo>
                  <a:pt x="323862" y="5892"/>
                </a:lnTo>
                <a:lnTo>
                  <a:pt x="319684" y="12344"/>
                </a:lnTo>
                <a:lnTo>
                  <a:pt x="318173" y="20320"/>
                </a:lnTo>
                <a:lnTo>
                  <a:pt x="319684" y="28282"/>
                </a:lnTo>
                <a:lnTo>
                  <a:pt x="323862" y="34734"/>
                </a:lnTo>
                <a:lnTo>
                  <a:pt x="330174" y="39052"/>
                </a:lnTo>
                <a:lnTo>
                  <a:pt x="338086" y="40627"/>
                </a:lnTo>
                <a:lnTo>
                  <a:pt x="346227" y="39052"/>
                </a:lnTo>
                <a:lnTo>
                  <a:pt x="352653" y="34734"/>
                </a:lnTo>
                <a:lnTo>
                  <a:pt x="356870" y="28282"/>
                </a:lnTo>
                <a:lnTo>
                  <a:pt x="358394" y="20320"/>
                </a:lnTo>
                <a:close/>
              </a:path>
              <a:path w="377190" h="284480">
                <a:moveTo>
                  <a:pt x="376669" y="81648"/>
                </a:moveTo>
                <a:lnTo>
                  <a:pt x="342950" y="81648"/>
                </a:lnTo>
                <a:lnTo>
                  <a:pt x="342950" y="221386"/>
                </a:lnTo>
                <a:lnTo>
                  <a:pt x="329857" y="236359"/>
                </a:lnTo>
                <a:lnTo>
                  <a:pt x="317360" y="246722"/>
                </a:lnTo>
                <a:lnTo>
                  <a:pt x="304571" y="252742"/>
                </a:lnTo>
                <a:lnTo>
                  <a:pt x="290550" y="254698"/>
                </a:lnTo>
                <a:lnTo>
                  <a:pt x="273748" y="251650"/>
                </a:lnTo>
                <a:lnTo>
                  <a:pt x="262115" y="242201"/>
                </a:lnTo>
                <a:lnTo>
                  <a:pt x="255371" y="225907"/>
                </a:lnTo>
                <a:lnTo>
                  <a:pt x="253187" y="202298"/>
                </a:lnTo>
                <a:lnTo>
                  <a:pt x="253187" y="81648"/>
                </a:lnTo>
                <a:lnTo>
                  <a:pt x="219468" y="81648"/>
                </a:lnTo>
                <a:lnTo>
                  <a:pt x="219468" y="206768"/>
                </a:lnTo>
                <a:lnTo>
                  <a:pt x="223037" y="240068"/>
                </a:lnTo>
                <a:lnTo>
                  <a:pt x="234048" y="264236"/>
                </a:lnTo>
                <a:lnTo>
                  <a:pt x="252882" y="278968"/>
                </a:lnTo>
                <a:lnTo>
                  <a:pt x="279996" y="283946"/>
                </a:lnTo>
                <a:lnTo>
                  <a:pt x="299059" y="281381"/>
                </a:lnTo>
                <a:lnTo>
                  <a:pt x="315836" y="274142"/>
                </a:lnTo>
                <a:lnTo>
                  <a:pt x="330949" y="262864"/>
                </a:lnTo>
                <a:lnTo>
                  <a:pt x="338772" y="254698"/>
                </a:lnTo>
                <a:lnTo>
                  <a:pt x="344982" y="248196"/>
                </a:lnTo>
                <a:lnTo>
                  <a:pt x="346202" y="248196"/>
                </a:lnTo>
                <a:lnTo>
                  <a:pt x="349046" y="279069"/>
                </a:lnTo>
                <a:lnTo>
                  <a:pt x="376669" y="279069"/>
                </a:lnTo>
                <a:lnTo>
                  <a:pt x="376669" y="248196"/>
                </a:lnTo>
                <a:lnTo>
                  <a:pt x="376669" y="8164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48" name="object 48"/>
          <p:cNvGrpSpPr/>
          <p:nvPr/>
        </p:nvGrpSpPr>
        <p:grpSpPr>
          <a:xfrm>
            <a:off x="16364839" y="1255291"/>
            <a:ext cx="1137920" cy="294640"/>
            <a:chOff x="16364839" y="1255291"/>
            <a:chExt cx="1137920" cy="294640"/>
          </a:xfrm>
        </p:grpSpPr>
        <p:sp>
          <p:nvSpPr>
            <p:cNvPr id="49" name="object 49"/>
            <p:cNvSpPr/>
            <p:nvPr/>
          </p:nvSpPr>
          <p:spPr>
            <a:xfrm>
              <a:off x="16364839" y="1342219"/>
              <a:ext cx="156389" cy="207164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6558193" y="1255291"/>
              <a:ext cx="164465" cy="289560"/>
            </a:xfrm>
            <a:custGeom>
              <a:avLst/>
              <a:gdLst/>
              <a:ahLst/>
              <a:cxnLst/>
              <a:rect l="l" t="t" r="r" b="b"/>
              <a:pathLst>
                <a:path w="164465" h="289559">
                  <a:moveTo>
                    <a:pt x="33308" y="0"/>
                  </a:moveTo>
                  <a:lnTo>
                    <a:pt x="0" y="0"/>
                  </a:lnTo>
                  <a:lnTo>
                    <a:pt x="0" y="289218"/>
                  </a:lnTo>
                  <a:lnTo>
                    <a:pt x="33308" y="289218"/>
                  </a:lnTo>
                  <a:lnTo>
                    <a:pt x="33308" y="237223"/>
                  </a:lnTo>
                  <a:lnTo>
                    <a:pt x="69867" y="194572"/>
                  </a:lnTo>
                  <a:lnTo>
                    <a:pt x="127548" y="289218"/>
                  </a:lnTo>
                  <a:lnTo>
                    <a:pt x="164106" y="289218"/>
                  </a:lnTo>
                  <a:lnTo>
                    <a:pt x="89771" y="171418"/>
                  </a:lnTo>
                  <a:lnTo>
                    <a:pt x="155576" y="91802"/>
                  </a:lnTo>
                  <a:lnTo>
                    <a:pt x="117799" y="91802"/>
                  </a:lnTo>
                  <a:lnTo>
                    <a:pt x="34527" y="194978"/>
                  </a:lnTo>
                  <a:lnTo>
                    <a:pt x="33308" y="194978"/>
                  </a:lnTo>
                  <a:lnTo>
                    <a:pt x="3330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16740336" y="1342219"/>
              <a:ext cx="145827" cy="207164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16915533" y="1342219"/>
              <a:ext cx="167762" cy="207164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7121836" y="1262615"/>
              <a:ext cx="198755" cy="287020"/>
            </a:xfrm>
            <a:custGeom>
              <a:avLst/>
              <a:gdLst/>
              <a:ahLst/>
              <a:cxnLst/>
              <a:rect l="l" t="t" r="r" b="b"/>
              <a:pathLst>
                <a:path w="198755" h="287019">
                  <a:moveTo>
                    <a:pt x="39001" y="84480"/>
                  </a:moveTo>
                  <a:lnTo>
                    <a:pt x="5283" y="84480"/>
                  </a:lnTo>
                  <a:lnTo>
                    <a:pt x="5283" y="281901"/>
                  </a:lnTo>
                  <a:lnTo>
                    <a:pt x="39001" y="281901"/>
                  </a:lnTo>
                  <a:lnTo>
                    <a:pt x="39001" y="84480"/>
                  </a:lnTo>
                  <a:close/>
                </a:path>
                <a:path w="198755" h="287019">
                  <a:moveTo>
                    <a:pt x="44691" y="21932"/>
                  </a:moveTo>
                  <a:lnTo>
                    <a:pt x="43027" y="13017"/>
                  </a:lnTo>
                  <a:lnTo>
                    <a:pt x="38392" y="6083"/>
                  </a:lnTo>
                  <a:lnTo>
                    <a:pt x="31318" y="1587"/>
                  </a:lnTo>
                  <a:lnTo>
                    <a:pt x="22339" y="0"/>
                  </a:lnTo>
                  <a:lnTo>
                    <a:pt x="13373" y="1587"/>
                  </a:lnTo>
                  <a:lnTo>
                    <a:pt x="6299" y="6083"/>
                  </a:lnTo>
                  <a:lnTo>
                    <a:pt x="1663" y="13017"/>
                  </a:lnTo>
                  <a:lnTo>
                    <a:pt x="0" y="21932"/>
                  </a:lnTo>
                  <a:lnTo>
                    <a:pt x="1663" y="31013"/>
                  </a:lnTo>
                  <a:lnTo>
                    <a:pt x="6299" y="37922"/>
                  </a:lnTo>
                  <a:lnTo>
                    <a:pt x="13373" y="42316"/>
                  </a:lnTo>
                  <a:lnTo>
                    <a:pt x="22339" y="43865"/>
                  </a:lnTo>
                  <a:lnTo>
                    <a:pt x="31318" y="42316"/>
                  </a:lnTo>
                  <a:lnTo>
                    <a:pt x="38392" y="37922"/>
                  </a:lnTo>
                  <a:lnTo>
                    <a:pt x="43027" y="31013"/>
                  </a:lnTo>
                  <a:lnTo>
                    <a:pt x="44691" y="21932"/>
                  </a:lnTo>
                  <a:close/>
                </a:path>
                <a:path w="198755" h="287019">
                  <a:moveTo>
                    <a:pt x="198399" y="278244"/>
                  </a:moveTo>
                  <a:lnTo>
                    <a:pt x="191490" y="254279"/>
                  </a:lnTo>
                  <a:lnTo>
                    <a:pt x="183362" y="257937"/>
                  </a:lnTo>
                  <a:lnTo>
                    <a:pt x="176047" y="259156"/>
                  </a:lnTo>
                  <a:lnTo>
                    <a:pt x="168744" y="259156"/>
                  </a:lnTo>
                  <a:lnTo>
                    <a:pt x="154559" y="256616"/>
                  </a:lnTo>
                  <a:lnTo>
                    <a:pt x="145135" y="249250"/>
                  </a:lnTo>
                  <a:lnTo>
                    <a:pt x="139890" y="237388"/>
                  </a:lnTo>
                  <a:lnTo>
                    <a:pt x="138277" y="221373"/>
                  </a:lnTo>
                  <a:lnTo>
                    <a:pt x="138277" y="111696"/>
                  </a:lnTo>
                  <a:lnTo>
                    <a:pt x="191897" y="111696"/>
                  </a:lnTo>
                  <a:lnTo>
                    <a:pt x="191897" y="84480"/>
                  </a:lnTo>
                  <a:lnTo>
                    <a:pt x="138277" y="84480"/>
                  </a:lnTo>
                  <a:lnTo>
                    <a:pt x="138277" y="21120"/>
                  </a:lnTo>
                  <a:lnTo>
                    <a:pt x="110248" y="21120"/>
                  </a:lnTo>
                  <a:lnTo>
                    <a:pt x="106184" y="84480"/>
                  </a:lnTo>
                  <a:lnTo>
                    <a:pt x="75311" y="86512"/>
                  </a:lnTo>
                  <a:lnTo>
                    <a:pt x="75311" y="111696"/>
                  </a:lnTo>
                  <a:lnTo>
                    <a:pt x="104559" y="111696"/>
                  </a:lnTo>
                  <a:lnTo>
                    <a:pt x="104559" y="220560"/>
                  </a:lnTo>
                  <a:lnTo>
                    <a:pt x="107442" y="247535"/>
                  </a:lnTo>
                  <a:lnTo>
                    <a:pt x="116954" y="268439"/>
                  </a:lnTo>
                  <a:lnTo>
                    <a:pt x="134378" y="281965"/>
                  </a:lnTo>
                  <a:lnTo>
                    <a:pt x="161023" y="286778"/>
                  </a:lnTo>
                  <a:lnTo>
                    <a:pt x="171030" y="286131"/>
                  </a:lnTo>
                  <a:lnTo>
                    <a:pt x="180771" y="284340"/>
                  </a:lnTo>
                  <a:lnTo>
                    <a:pt x="189979" y="281635"/>
                  </a:lnTo>
                  <a:lnTo>
                    <a:pt x="198399" y="278244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17334452" y="1342219"/>
              <a:ext cx="167762" cy="207164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/>
          <p:cNvSpPr/>
          <p:nvPr/>
        </p:nvSpPr>
        <p:spPr>
          <a:xfrm>
            <a:off x="132432" y="250640"/>
            <a:ext cx="0" cy="4373880"/>
          </a:xfrm>
          <a:custGeom>
            <a:avLst/>
            <a:gdLst/>
            <a:ahLst/>
            <a:cxnLst/>
            <a:rect l="l" t="t" r="r" b="b"/>
            <a:pathLst>
              <a:path w="0" h="4373880">
                <a:moveTo>
                  <a:pt x="0" y="0"/>
                </a:moveTo>
                <a:lnTo>
                  <a:pt x="0" y="4373866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249592" y="4703314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0" y="0"/>
                </a:moveTo>
                <a:lnTo>
                  <a:pt x="19643918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9971615" y="211235"/>
            <a:ext cx="0" cy="4373880"/>
          </a:xfrm>
          <a:custGeom>
            <a:avLst/>
            <a:gdLst/>
            <a:ahLst/>
            <a:cxnLst/>
            <a:rect l="l" t="t" r="r" b="b"/>
            <a:pathLst>
              <a:path w="0" h="4373880">
                <a:moveTo>
                  <a:pt x="0" y="4373866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210535" y="132427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19643918" y="0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32432" y="466390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0"/>
                </a:moveTo>
                <a:lnTo>
                  <a:pt x="0" y="39398"/>
                </a:lnTo>
                <a:lnTo>
                  <a:pt x="39052" y="39398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9932560" y="4663909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4">
                <a:moveTo>
                  <a:pt x="0" y="39398"/>
                </a:moveTo>
                <a:lnTo>
                  <a:pt x="39052" y="39398"/>
                </a:lnTo>
                <a:lnTo>
                  <a:pt x="39052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9932560" y="13242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052" y="39410"/>
                </a:moveTo>
                <a:lnTo>
                  <a:pt x="39052" y="0"/>
                </a:ln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32432" y="132424"/>
            <a:ext cx="39370" cy="40005"/>
          </a:xfrm>
          <a:custGeom>
            <a:avLst/>
            <a:gdLst/>
            <a:ahLst/>
            <a:cxnLst/>
            <a:rect l="l" t="t" r="r" b="b"/>
            <a:pathLst>
              <a:path w="39369" h="40005">
                <a:moveTo>
                  <a:pt x="39052" y="0"/>
                </a:moveTo>
                <a:lnTo>
                  <a:pt x="0" y="0"/>
                </a:lnTo>
                <a:lnTo>
                  <a:pt x="0" y="3941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zfalz_A5_quer_6-seitig_PDF-Vorlage.indd</dc:title>
  <dcterms:created xsi:type="dcterms:W3CDTF">2020-10-02T08:08:16Z</dcterms:created>
  <dcterms:modified xsi:type="dcterms:W3CDTF">2020-10-02T08:08:16Z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