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833100" cy="3708400"/>
  <p:notesSz cx="108331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1149604"/>
            <a:ext cx="9213533" cy="7787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2076704"/>
            <a:ext cx="7587615" cy="927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852932"/>
            <a:ext cx="4715161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852932"/>
            <a:ext cx="4715161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58"/>
            <a:ext cx="10679430" cy="3551554"/>
          </a:xfrm>
          <a:custGeom>
            <a:avLst/>
            <a:gdLst/>
            <a:ahLst/>
            <a:cxnLst/>
            <a:rect l="l" t="t" r="r" b="b"/>
            <a:pathLst>
              <a:path w="10679430" h="3551554">
                <a:moveTo>
                  <a:pt x="0" y="3551301"/>
                </a:moveTo>
                <a:lnTo>
                  <a:pt x="10679303" y="3551301"/>
                </a:lnTo>
                <a:lnTo>
                  <a:pt x="10679303" y="0"/>
                </a:lnTo>
                <a:lnTo>
                  <a:pt x="0" y="0"/>
                </a:lnTo>
                <a:lnTo>
                  <a:pt x="0" y="3551301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148336"/>
            <a:ext cx="9755505" cy="593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852932"/>
            <a:ext cx="9755505" cy="2447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3448812"/>
            <a:ext cx="3468624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3448812"/>
            <a:ext cx="2493073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3448812"/>
            <a:ext cx="2493073" cy="185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0" Type="http://schemas.openxmlformats.org/officeDocument/2006/relationships/image" Target="../media/image11.png"/><Relationship Id="rId11" Type="http://schemas.openxmlformats.org/officeDocument/2006/relationships/image" Target="../media/image12.png"/><Relationship Id="rId12" Type="http://schemas.openxmlformats.org/officeDocument/2006/relationships/image" Target="../media/image13.png"/><Relationship Id="rId13" Type="http://schemas.openxmlformats.org/officeDocument/2006/relationships/image" Target="../media/image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4854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272" y="3557656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85650" y="240015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631" y="150356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351282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64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641007" y="351282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640" y="44831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641007" y="150357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640" y="44831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57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640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642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206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40302" y="493129"/>
            <a:ext cx="466090" cy="143510"/>
            <a:chOff x="440302" y="493129"/>
            <a:chExt cx="466090" cy="143510"/>
          </a:xfrm>
        </p:grpSpPr>
        <p:sp>
          <p:nvSpPr>
            <p:cNvPr id="13" name="object 13"/>
            <p:cNvSpPr/>
            <p:nvPr/>
          </p:nvSpPr>
          <p:spPr>
            <a:xfrm>
              <a:off x="440296" y="504215"/>
              <a:ext cx="137795" cy="130175"/>
            </a:xfrm>
            <a:custGeom>
              <a:avLst/>
              <a:gdLst/>
              <a:ahLst/>
              <a:cxnLst/>
              <a:rect l="l" t="t" r="r" b="b"/>
              <a:pathLst>
                <a:path w="137795" h="130175">
                  <a:moveTo>
                    <a:pt x="89420" y="115735"/>
                  </a:moveTo>
                  <a:lnTo>
                    <a:pt x="20574" y="115735"/>
                  </a:lnTo>
                  <a:lnTo>
                    <a:pt x="88836" y="9893"/>
                  </a:lnTo>
                  <a:lnTo>
                    <a:pt x="88836" y="0"/>
                  </a:lnTo>
                  <a:lnTo>
                    <a:pt x="6134" y="0"/>
                  </a:lnTo>
                  <a:lnTo>
                    <a:pt x="6134" y="14046"/>
                  </a:lnTo>
                  <a:lnTo>
                    <a:pt x="68059" y="14046"/>
                  </a:lnTo>
                  <a:lnTo>
                    <a:pt x="0" y="119888"/>
                  </a:lnTo>
                  <a:lnTo>
                    <a:pt x="0" y="129781"/>
                  </a:lnTo>
                  <a:lnTo>
                    <a:pt x="89420" y="129781"/>
                  </a:lnTo>
                  <a:lnTo>
                    <a:pt x="89420" y="115735"/>
                  </a:lnTo>
                  <a:close/>
                </a:path>
                <a:path w="137795" h="130175">
                  <a:moveTo>
                    <a:pt x="137579" y="73799"/>
                  </a:moveTo>
                  <a:lnTo>
                    <a:pt x="92075" y="73799"/>
                  </a:lnTo>
                  <a:lnTo>
                    <a:pt x="92075" y="86461"/>
                  </a:lnTo>
                  <a:lnTo>
                    <a:pt x="137579" y="86461"/>
                  </a:lnTo>
                  <a:lnTo>
                    <a:pt x="137579" y="737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05224" y="504208"/>
              <a:ext cx="157245" cy="13215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90762" y="493129"/>
              <a:ext cx="115124" cy="1432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439313" y="496690"/>
            <a:ext cx="1410335" cy="399415"/>
            <a:chOff x="439313" y="496690"/>
            <a:chExt cx="1410335" cy="399415"/>
          </a:xfrm>
        </p:grpSpPr>
        <p:sp>
          <p:nvSpPr>
            <p:cNvPr id="17" name="object 17"/>
            <p:cNvSpPr/>
            <p:nvPr/>
          </p:nvSpPr>
          <p:spPr>
            <a:xfrm>
              <a:off x="959898" y="505396"/>
              <a:ext cx="80917" cy="1309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39313" y="496690"/>
              <a:ext cx="1409810" cy="399247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430473" y="1006706"/>
            <a:ext cx="1376680" cy="232410"/>
            <a:chOff x="430473" y="1006706"/>
            <a:chExt cx="1376680" cy="232410"/>
          </a:xfrm>
        </p:grpSpPr>
        <p:sp>
          <p:nvSpPr>
            <p:cNvPr id="20" name="object 20"/>
            <p:cNvSpPr/>
            <p:nvPr/>
          </p:nvSpPr>
          <p:spPr>
            <a:xfrm>
              <a:off x="430473" y="1006706"/>
              <a:ext cx="1344974" cy="23229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792912" y="1201945"/>
              <a:ext cx="13970" cy="15240"/>
            </a:xfrm>
            <a:custGeom>
              <a:avLst/>
              <a:gdLst/>
              <a:ahLst/>
              <a:cxnLst/>
              <a:rect l="l" t="t" r="r" b="b"/>
              <a:pathLst>
                <a:path w="13969" h="15240">
                  <a:moveTo>
                    <a:pt x="10770" y="0"/>
                  </a:moveTo>
                  <a:lnTo>
                    <a:pt x="3126" y="0"/>
                  </a:lnTo>
                  <a:lnTo>
                    <a:pt x="0" y="3011"/>
                  </a:lnTo>
                  <a:lnTo>
                    <a:pt x="0" y="11696"/>
                  </a:lnTo>
                  <a:lnTo>
                    <a:pt x="3126" y="14708"/>
                  </a:lnTo>
                  <a:lnTo>
                    <a:pt x="6948" y="14708"/>
                  </a:lnTo>
                  <a:lnTo>
                    <a:pt x="10770" y="14708"/>
                  </a:lnTo>
                  <a:lnTo>
                    <a:pt x="13897" y="11696"/>
                  </a:lnTo>
                  <a:lnTo>
                    <a:pt x="13897" y="3011"/>
                  </a:lnTo>
                  <a:lnTo>
                    <a:pt x="107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2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206349" y="6"/>
            <a:ext cx="0" cy="3708400"/>
          </a:xfrm>
          <a:custGeom>
            <a:avLst/>
            <a:gdLst/>
            <a:ahLst/>
            <a:cxnLst/>
            <a:rect l="l" t="t" r="r" b="b"/>
            <a:pathLst>
              <a:path w="0" h="3708400">
                <a:moveTo>
                  <a:pt x="0" y="0"/>
                </a:moveTo>
                <a:lnTo>
                  <a:pt x="0" y="3708006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40302" y="493129"/>
            <a:ext cx="466090" cy="143510"/>
            <a:chOff x="440302" y="493129"/>
            <a:chExt cx="466090" cy="143510"/>
          </a:xfrm>
        </p:grpSpPr>
        <p:sp>
          <p:nvSpPr>
            <p:cNvPr id="5" name="object 5"/>
            <p:cNvSpPr/>
            <p:nvPr/>
          </p:nvSpPr>
          <p:spPr>
            <a:xfrm>
              <a:off x="440296" y="504215"/>
              <a:ext cx="137795" cy="130175"/>
            </a:xfrm>
            <a:custGeom>
              <a:avLst/>
              <a:gdLst/>
              <a:ahLst/>
              <a:cxnLst/>
              <a:rect l="l" t="t" r="r" b="b"/>
              <a:pathLst>
                <a:path w="137795" h="130175">
                  <a:moveTo>
                    <a:pt x="89420" y="115735"/>
                  </a:moveTo>
                  <a:lnTo>
                    <a:pt x="20574" y="115735"/>
                  </a:lnTo>
                  <a:lnTo>
                    <a:pt x="88836" y="9893"/>
                  </a:lnTo>
                  <a:lnTo>
                    <a:pt x="88836" y="0"/>
                  </a:lnTo>
                  <a:lnTo>
                    <a:pt x="6134" y="0"/>
                  </a:lnTo>
                  <a:lnTo>
                    <a:pt x="6134" y="14046"/>
                  </a:lnTo>
                  <a:lnTo>
                    <a:pt x="68059" y="14046"/>
                  </a:lnTo>
                  <a:lnTo>
                    <a:pt x="0" y="119888"/>
                  </a:lnTo>
                  <a:lnTo>
                    <a:pt x="0" y="129781"/>
                  </a:lnTo>
                  <a:lnTo>
                    <a:pt x="89420" y="129781"/>
                  </a:lnTo>
                  <a:lnTo>
                    <a:pt x="89420" y="115735"/>
                  </a:lnTo>
                  <a:close/>
                </a:path>
                <a:path w="137795" h="130175">
                  <a:moveTo>
                    <a:pt x="137579" y="73799"/>
                  </a:moveTo>
                  <a:lnTo>
                    <a:pt x="92075" y="73799"/>
                  </a:lnTo>
                  <a:lnTo>
                    <a:pt x="92075" y="86461"/>
                  </a:lnTo>
                  <a:lnTo>
                    <a:pt x="137579" y="86461"/>
                  </a:lnTo>
                  <a:lnTo>
                    <a:pt x="137579" y="7379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05224" y="504208"/>
              <a:ext cx="157245" cy="132159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90762" y="493129"/>
              <a:ext cx="115124" cy="14323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959898" y="496690"/>
            <a:ext cx="592455" cy="182245"/>
            <a:chOff x="959898" y="496690"/>
            <a:chExt cx="592455" cy="182245"/>
          </a:xfrm>
        </p:grpSpPr>
        <p:sp>
          <p:nvSpPr>
            <p:cNvPr id="9" name="object 9"/>
            <p:cNvSpPr/>
            <p:nvPr/>
          </p:nvSpPr>
          <p:spPr>
            <a:xfrm>
              <a:off x="959898" y="505396"/>
              <a:ext cx="80917" cy="1309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061787" y="535468"/>
              <a:ext cx="227143" cy="100899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308972" y="496690"/>
              <a:ext cx="135087" cy="139677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463329" y="535468"/>
              <a:ext cx="88435" cy="14284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439313" y="733707"/>
            <a:ext cx="843280" cy="162560"/>
            <a:chOff x="439313" y="733707"/>
            <a:chExt cx="843280" cy="162560"/>
          </a:xfrm>
        </p:grpSpPr>
        <p:sp>
          <p:nvSpPr>
            <p:cNvPr id="14" name="object 14"/>
            <p:cNvSpPr/>
            <p:nvPr/>
          </p:nvSpPr>
          <p:spPr>
            <a:xfrm>
              <a:off x="439313" y="733707"/>
              <a:ext cx="468908" cy="13097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33980" y="763779"/>
              <a:ext cx="132950" cy="9852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096113" y="763779"/>
              <a:ext cx="132950" cy="9852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252211" y="839553"/>
              <a:ext cx="30480" cy="56515"/>
            </a:xfrm>
            <a:custGeom>
              <a:avLst/>
              <a:gdLst/>
              <a:ahLst/>
              <a:cxnLst/>
              <a:rect l="l" t="t" r="r" b="b"/>
              <a:pathLst>
                <a:path w="30480" h="56515">
                  <a:moveTo>
                    <a:pt x="24928" y="0"/>
                  </a:moveTo>
                  <a:lnTo>
                    <a:pt x="9694" y="0"/>
                  </a:lnTo>
                  <a:lnTo>
                    <a:pt x="4154" y="4352"/>
                  </a:lnTo>
                  <a:lnTo>
                    <a:pt x="4154" y="18992"/>
                  </a:lnTo>
                  <a:lnTo>
                    <a:pt x="9496" y="22949"/>
                  </a:lnTo>
                  <a:lnTo>
                    <a:pt x="17212" y="22949"/>
                  </a:lnTo>
                  <a:lnTo>
                    <a:pt x="18003" y="22751"/>
                  </a:lnTo>
                  <a:lnTo>
                    <a:pt x="16776" y="30251"/>
                  </a:lnTo>
                  <a:lnTo>
                    <a:pt x="13230" y="36897"/>
                  </a:lnTo>
                  <a:lnTo>
                    <a:pt x="7570" y="42505"/>
                  </a:lnTo>
                  <a:lnTo>
                    <a:pt x="0" y="46888"/>
                  </a:lnTo>
                  <a:lnTo>
                    <a:pt x="3956" y="56385"/>
                  </a:lnTo>
                  <a:lnTo>
                    <a:pt x="14881" y="50242"/>
                  </a:lnTo>
                  <a:lnTo>
                    <a:pt x="23098" y="41819"/>
                  </a:lnTo>
                  <a:lnTo>
                    <a:pt x="28272" y="31429"/>
                  </a:lnTo>
                  <a:lnTo>
                    <a:pt x="30072" y="19388"/>
                  </a:lnTo>
                  <a:lnTo>
                    <a:pt x="30072" y="7320"/>
                  </a:lnTo>
                  <a:lnTo>
                    <a:pt x="2492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349748" y="732519"/>
            <a:ext cx="436245" cy="132715"/>
            <a:chOff x="1349748" y="732519"/>
            <a:chExt cx="436245" cy="132715"/>
          </a:xfrm>
        </p:grpSpPr>
        <p:sp>
          <p:nvSpPr>
            <p:cNvPr id="19" name="object 19"/>
            <p:cNvSpPr/>
            <p:nvPr/>
          </p:nvSpPr>
          <p:spPr>
            <a:xfrm>
              <a:off x="1349748" y="732519"/>
              <a:ext cx="17145" cy="130175"/>
            </a:xfrm>
            <a:custGeom>
              <a:avLst/>
              <a:gdLst/>
              <a:ahLst/>
              <a:cxnLst/>
              <a:rect l="l" t="t" r="r" b="b"/>
              <a:pathLst>
                <a:path w="17144" h="130175">
                  <a:moveTo>
                    <a:pt x="16618" y="0"/>
                  </a:moveTo>
                  <a:lnTo>
                    <a:pt x="0" y="0"/>
                  </a:lnTo>
                  <a:lnTo>
                    <a:pt x="0" y="129785"/>
                  </a:lnTo>
                  <a:lnTo>
                    <a:pt x="16618" y="129785"/>
                  </a:lnTo>
                  <a:lnTo>
                    <a:pt x="1661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397606" y="763779"/>
              <a:ext cx="77158" cy="9852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03749" y="763779"/>
              <a:ext cx="77158" cy="9852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603857" y="763779"/>
              <a:ext cx="81709" cy="10089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708358" y="763779"/>
              <a:ext cx="77158" cy="9852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/>
          <p:cNvGrpSpPr/>
          <p:nvPr/>
        </p:nvGrpSpPr>
        <p:grpSpPr>
          <a:xfrm>
            <a:off x="430473" y="1006706"/>
            <a:ext cx="1376680" cy="232410"/>
            <a:chOff x="430473" y="1006706"/>
            <a:chExt cx="1376680" cy="232410"/>
          </a:xfrm>
        </p:grpSpPr>
        <p:sp>
          <p:nvSpPr>
            <p:cNvPr id="25" name="object 25"/>
            <p:cNvSpPr/>
            <p:nvPr/>
          </p:nvSpPr>
          <p:spPr>
            <a:xfrm>
              <a:off x="430473" y="1006706"/>
              <a:ext cx="1344974" cy="23229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792912" y="1201945"/>
              <a:ext cx="13970" cy="15240"/>
            </a:xfrm>
            <a:custGeom>
              <a:avLst/>
              <a:gdLst/>
              <a:ahLst/>
              <a:cxnLst/>
              <a:rect l="l" t="t" r="r" b="b"/>
              <a:pathLst>
                <a:path w="13969" h="15240">
                  <a:moveTo>
                    <a:pt x="10770" y="0"/>
                  </a:moveTo>
                  <a:lnTo>
                    <a:pt x="3126" y="0"/>
                  </a:lnTo>
                  <a:lnTo>
                    <a:pt x="0" y="3011"/>
                  </a:lnTo>
                  <a:lnTo>
                    <a:pt x="0" y="11696"/>
                  </a:lnTo>
                  <a:lnTo>
                    <a:pt x="3126" y="14708"/>
                  </a:lnTo>
                  <a:lnTo>
                    <a:pt x="6948" y="14708"/>
                  </a:lnTo>
                  <a:lnTo>
                    <a:pt x="10770" y="14708"/>
                  </a:lnTo>
                  <a:lnTo>
                    <a:pt x="13897" y="11696"/>
                  </a:lnTo>
                  <a:lnTo>
                    <a:pt x="13897" y="3011"/>
                  </a:lnTo>
                  <a:lnTo>
                    <a:pt x="1077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/>
          <p:nvPr/>
        </p:nvSpPr>
        <p:spPr>
          <a:xfrm>
            <a:off x="150350" y="284854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0"/>
                </a:moveTo>
                <a:lnTo>
                  <a:pt x="0" y="318314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84272" y="3557656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0685650" y="240015"/>
            <a:ext cx="0" cy="3183255"/>
          </a:xfrm>
          <a:custGeom>
            <a:avLst/>
            <a:gdLst/>
            <a:ahLst/>
            <a:cxnLst/>
            <a:rect l="l" t="t" r="r" b="b"/>
            <a:pathLst>
              <a:path w="0" h="3183254">
                <a:moveTo>
                  <a:pt x="0" y="318314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239631" y="150356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150350" y="351282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0" y="0"/>
                </a:moveTo>
                <a:lnTo>
                  <a:pt x="0" y="44831"/>
                </a:lnTo>
                <a:lnTo>
                  <a:pt x="4464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10641007" y="3512822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0" y="44831"/>
                </a:moveTo>
                <a:lnTo>
                  <a:pt x="44640" y="44831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10641007" y="150357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4" h="45085">
                <a:moveTo>
                  <a:pt x="44640" y="44831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50350" y="150357"/>
            <a:ext cx="45085" cy="45085"/>
          </a:xfrm>
          <a:custGeom>
            <a:avLst/>
            <a:gdLst/>
            <a:ahLst/>
            <a:cxnLst/>
            <a:rect l="l" t="t" r="r" b="b"/>
            <a:pathLst>
              <a:path w="45085" h="45085">
                <a:moveTo>
                  <a:pt x="44640" y="0"/>
                </a:moveTo>
                <a:lnTo>
                  <a:pt x="0" y="0"/>
                </a:lnTo>
                <a:lnTo>
                  <a:pt x="0" y="44831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zfalz_99x99_6-seitig_PDF-Vorlage.indd</dc:title>
  <dcterms:created xsi:type="dcterms:W3CDTF">2020-10-02T06:42:57Z</dcterms:created>
  <dcterms:modified xsi:type="dcterms:W3CDTF">2020-10-02T06:42:57Z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