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4813300"/>
  <p:notesSz cx="20104100" cy="48133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1492123"/>
            <a:ext cx="17088486" cy="101079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2695448"/>
            <a:ext cx="14072870" cy="12033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1107059"/>
            <a:ext cx="8745284" cy="31767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1107059"/>
            <a:ext cx="8745284" cy="31767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192532"/>
            <a:ext cx="18093690" cy="7701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1107059"/>
            <a:ext cx="18093690" cy="31767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4476369"/>
            <a:ext cx="6433312" cy="240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4476369"/>
            <a:ext cx="4623943" cy="240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4476369"/>
            <a:ext cx="4623943" cy="240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3.png"/><Relationship Id="rId13" Type="http://schemas.openxmlformats.org/officeDocument/2006/relationships/image" Target="../media/image14.png"/><Relationship Id="rId14" Type="http://schemas.openxmlformats.org/officeDocument/2006/relationships/image" Target="../media/image17.png"/><Relationship Id="rId15" Type="http://schemas.openxmlformats.org/officeDocument/2006/relationships/image" Target="../media/image16.png"/><Relationship Id="rId16" Type="http://schemas.openxmlformats.org/officeDocument/2006/relationships/image" Target="../media/image1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4923" y="67386"/>
          <a:ext cx="20018375" cy="46723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71309"/>
                <a:gridCol w="6671309"/>
                <a:gridCol w="6663690"/>
              </a:tblGrid>
              <a:tr h="46643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93812" y="176300"/>
            <a:ext cx="0" cy="4482465"/>
          </a:xfrm>
          <a:custGeom>
            <a:avLst/>
            <a:gdLst/>
            <a:ahLst/>
            <a:cxnLst/>
            <a:rect l="l" t="t" r="r" b="b"/>
            <a:pathLst>
              <a:path w="0" h="4482465">
                <a:moveTo>
                  <a:pt x="0" y="0"/>
                </a:moveTo>
                <a:lnTo>
                  <a:pt x="0" y="4481905"/>
                </a:lnTo>
              </a:path>
            </a:pathLst>
          </a:custGeom>
          <a:ln w="792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0010271" y="148801"/>
            <a:ext cx="0" cy="4482465"/>
          </a:xfrm>
          <a:custGeom>
            <a:avLst/>
            <a:gdLst/>
            <a:ahLst/>
            <a:cxnLst/>
            <a:rect l="l" t="t" r="r" b="b"/>
            <a:pathLst>
              <a:path w="0" h="4482465">
                <a:moveTo>
                  <a:pt x="0" y="4481905"/>
                </a:moveTo>
                <a:lnTo>
                  <a:pt x="0" y="0"/>
                </a:lnTo>
              </a:path>
            </a:pathLst>
          </a:custGeom>
          <a:ln w="792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93812" y="4685698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39" h="27939">
                <a:moveTo>
                  <a:pt x="0" y="0"/>
                </a:moveTo>
                <a:lnTo>
                  <a:pt x="0" y="27497"/>
                </a:lnTo>
                <a:lnTo>
                  <a:pt x="27663" y="27497"/>
                </a:lnTo>
              </a:path>
            </a:pathLst>
          </a:custGeom>
          <a:ln w="792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9982609" y="4685698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39">
                <a:moveTo>
                  <a:pt x="0" y="27497"/>
                </a:moveTo>
                <a:lnTo>
                  <a:pt x="27663" y="27497"/>
                </a:lnTo>
                <a:lnTo>
                  <a:pt x="27663" y="0"/>
                </a:lnTo>
              </a:path>
            </a:pathLst>
          </a:custGeom>
          <a:ln w="792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82609" y="93812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39">
                <a:moveTo>
                  <a:pt x="27663" y="27497"/>
                </a:moveTo>
                <a:lnTo>
                  <a:pt x="27663" y="0"/>
                </a:lnTo>
                <a:lnTo>
                  <a:pt x="0" y="0"/>
                </a:lnTo>
              </a:path>
            </a:pathLst>
          </a:custGeom>
          <a:ln w="792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93812" y="93812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39" h="27939">
                <a:moveTo>
                  <a:pt x="27663" y="0"/>
                </a:moveTo>
                <a:lnTo>
                  <a:pt x="0" y="0"/>
                </a:lnTo>
                <a:lnTo>
                  <a:pt x="0" y="27497"/>
                </a:lnTo>
              </a:path>
            </a:pathLst>
          </a:custGeom>
          <a:ln w="792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716336" y="44924"/>
            <a:ext cx="8255" cy="4762500"/>
          </a:xfrm>
          <a:custGeom>
            <a:avLst/>
            <a:gdLst/>
            <a:ahLst/>
            <a:cxnLst/>
            <a:rect l="l" t="t" r="r" b="b"/>
            <a:pathLst>
              <a:path w="8254" h="4762500">
                <a:moveTo>
                  <a:pt x="7924" y="0"/>
                </a:moveTo>
                <a:lnTo>
                  <a:pt x="0" y="0"/>
                </a:lnTo>
                <a:lnTo>
                  <a:pt x="0" y="4762083"/>
                </a:lnTo>
                <a:lnTo>
                  <a:pt x="7924" y="4762083"/>
                </a:lnTo>
                <a:lnTo>
                  <a:pt x="792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13387745" y="44924"/>
            <a:ext cx="8255" cy="4762500"/>
          </a:xfrm>
          <a:custGeom>
            <a:avLst/>
            <a:gdLst/>
            <a:ahLst/>
            <a:cxnLst/>
            <a:rect l="l" t="t" r="r" b="b"/>
            <a:pathLst>
              <a:path w="8255" h="4762500">
                <a:moveTo>
                  <a:pt x="7924" y="0"/>
                </a:moveTo>
                <a:lnTo>
                  <a:pt x="0" y="0"/>
                </a:lnTo>
                <a:lnTo>
                  <a:pt x="0" y="4762083"/>
                </a:lnTo>
                <a:lnTo>
                  <a:pt x="7924" y="4762083"/>
                </a:lnTo>
                <a:lnTo>
                  <a:pt x="792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464535" y="542190"/>
            <a:ext cx="673735" cy="210820"/>
            <a:chOff x="464535" y="542190"/>
            <a:chExt cx="673735" cy="210820"/>
          </a:xfrm>
        </p:grpSpPr>
        <p:sp>
          <p:nvSpPr>
            <p:cNvPr id="12" name="object 12"/>
            <p:cNvSpPr/>
            <p:nvPr/>
          </p:nvSpPr>
          <p:spPr>
            <a:xfrm>
              <a:off x="464527" y="558490"/>
              <a:ext cx="200025" cy="191135"/>
            </a:xfrm>
            <a:custGeom>
              <a:avLst/>
              <a:gdLst/>
              <a:ahLst/>
              <a:cxnLst/>
              <a:rect l="l" t="t" r="r" b="b"/>
              <a:pathLst>
                <a:path w="200025" h="191134">
                  <a:moveTo>
                    <a:pt x="131470" y="170141"/>
                  </a:moveTo>
                  <a:lnTo>
                    <a:pt x="30251" y="170141"/>
                  </a:lnTo>
                  <a:lnTo>
                    <a:pt x="130594" y="14541"/>
                  </a:lnTo>
                  <a:lnTo>
                    <a:pt x="130594" y="0"/>
                  </a:lnTo>
                  <a:lnTo>
                    <a:pt x="9017" y="0"/>
                  </a:lnTo>
                  <a:lnTo>
                    <a:pt x="9017" y="20650"/>
                  </a:lnTo>
                  <a:lnTo>
                    <a:pt x="100050" y="20650"/>
                  </a:lnTo>
                  <a:lnTo>
                    <a:pt x="0" y="176250"/>
                  </a:lnTo>
                  <a:lnTo>
                    <a:pt x="0" y="190792"/>
                  </a:lnTo>
                  <a:lnTo>
                    <a:pt x="131470" y="190792"/>
                  </a:lnTo>
                  <a:lnTo>
                    <a:pt x="131470" y="170141"/>
                  </a:lnTo>
                  <a:close/>
                </a:path>
                <a:path w="200025" h="191134">
                  <a:moveTo>
                    <a:pt x="199504" y="108483"/>
                  </a:moveTo>
                  <a:lnTo>
                    <a:pt x="132600" y="108483"/>
                  </a:lnTo>
                  <a:lnTo>
                    <a:pt x="132600" y="127101"/>
                  </a:lnTo>
                  <a:lnTo>
                    <a:pt x="199504" y="127101"/>
                  </a:lnTo>
                  <a:lnTo>
                    <a:pt x="199504" y="10848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702253" y="558858"/>
              <a:ext cx="228760" cy="19391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970570" y="542190"/>
              <a:ext cx="39370" cy="210820"/>
            </a:xfrm>
            <a:custGeom>
              <a:avLst/>
              <a:gdLst/>
              <a:ahLst/>
              <a:cxnLst/>
              <a:rect l="l" t="t" r="r" b="b"/>
              <a:pathLst>
                <a:path w="39369" h="210820">
                  <a:moveTo>
                    <a:pt x="24141" y="0"/>
                  </a:moveTo>
                  <a:lnTo>
                    <a:pt x="0" y="0"/>
                  </a:lnTo>
                  <a:lnTo>
                    <a:pt x="0" y="178587"/>
                  </a:lnTo>
                  <a:lnTo>
                    <a:pt x="1417" y="192175"/>
                  </a:lnTo>
                  <a:lnTo>
                    <a:pt x="5889" y="202219"/>
                  </a:lnTo>
                  <a:lnTo>
                    <a:pt x="13743" y="208445"/>
                  </a:lnTo>
                  <a:lnTo>
                    <a:pt x="25304" y="210581"/>
                  </a:lnTo>
                  <a:lnTo>
                    <a:pt x="31412" y="210581"/>
                  </a:lnTo>
                  <a:lnTo>
                    <a:pt x="35775" y="209708"/>
                  </a:lnTo>
                  <a:lnTo>
                    <a:pt x="39265" y="207963"/>
                  </a:lnTo>
                  <a:lnTo>
                    <a:pt x="36066" y="189930"/>
                  </a:lnTo>
                  <a:lnTo>
                    <a:pt x="33739" y="190512"/>
                  </a:lnTo>
                  <a:lnTo>
                    <a:pt x="27340" y="190512"/>
                  </a:lnTo>
                  <a:lnTo>
                    <a:pt x="24141" y="187894"/>
                  </a:lnTo>
                  <a:lnTo>
                    <a:pt x="2414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030691" y="607924"/>
              <a:ext cx="107326" cy="14135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/>
          <p:cNvSpPr/>
          <p:nvPr/>
        </p:nvSpPr>
        <p:spPr>
          <a:xfrm>
            <a:off x="1217393" y="560223"/>
            <a:ext cx="118961" cy="1925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7" name="object 17"/>
          <p:cNvGrpSpPr/>
          <p:nvPr/>
        </p:nvGrpSpPr>
        <p:grpSpPr>
          <a:xfrm>
            <a:off x="1365411" y="547425"/>
            <a:ext cx="708660" cy="267335"/>
            <a:chOff x="1365411" y="547425"/>
            <a:chExt cx="708660" cy="267335"/>
          </a:xfrm>
        </p:grpSpPr>
        <p:sp>
          <p:nvSpPr>
            <p:cNvPr id="18" name="object 18"/>
            <p:cNvSpPr/>
            <p:nvPr/>
          </p:nvSpPr>
          <p:spPr>
            <a:xfrm>
              <a:off x="1365402" y="604438"/>
              <a:ext cx="189230" cy="148590"/>
            </a:xfrm>
            <a:custGeom>
              <a:avLst/>
              <a:gdLst/>
              <a:ahLst/>
              <a:cxnLst/>
              <a:rect l="l" t="t" r="r" b="b"/>
              <a:pathLst>
                <a:path w="189230" h="148590">
                  <a:moveTo>
                    <a:pt x="66903" y="62534"/>
                  </a:moveTo>
                  <a:lnTo>
                    <a:pt x="0" y="62534"/>
                  </a:lnTo>
                  <a:lnTo>
                    <a:pt x="0" y="81153"/>
                  </a:lnTo>
                  <a:lnTo>
                    <a:pt x="66903" y="81153"/>
                  </a:lnTo>
                  <a:lnTo>
                    <a:pt x="66903" y="62534"/>
                  </a:lnTo>
                  <a:close/>
                </a:path>
                <a:path w="189230" h="148590">
                  <a:moveTo>
                    <a:pt x="188912" y="106159"/>
                  </a:moveTo>
                  <a:lnTo>
                    <a:pt x="161671" y="69557"/>
                  </a:lnTo>
                  <a:lnTo>
                    <a:pt x="133413" y="58572"/>
                  </a:lnTo>
                  <a:lnTo>
                    <a:pt x="123939" y="53555"/>
                  </a:lnTo>
                  <a:lnTo>
                    <a:pt x="117805" y="47294"/>
                  </a:lnTo>
                  <a:lnTo>
                    <a:pt x="115620" y="38976"/>
                  </a:lnTo>
                  <a:lnTo>
                    <a:pt x="117132" y="31381"/>
                  </a:lnTo>
                  <a:lnTo>
                    <a:pt x="121805" y="24866"/>
                  </a:lnTo>
                  <a:lnTo>
                    <a:pt x="129857" y="20320"/>
                  </a:lnTo>
                  <a:lnTo>
                    <a:pt x="141503" y="18618"/>
                  </a:lnTo>
                  <a:lnTo>
                    <a:pt x="150482" y="19367"/>
                  </a:lnTo>
                  <a:lnTo>
                    <a:pt x="158775" y="21564"/>
                  </a:lnTo>
                  <a:lnTo>
                    <a:pt x="166573" y="25120"/>
                  </a:lnTo>
                  <a:lnTo>
                    <a:pt x="174078" y="29959"/>
                  </a:lnTo>
                  <a:lnTo>
                    <a:pt x="185127" y="16002"/>
                  </a:lnTo>
                  <a:lnTo>
                    <a:pt x="176098" y="9575"/>
                  </a:lnTo>
                  <a:lnTo>
                    <a:pt x="165684" y="4508"/>
                  </a:lnTo>
                  <a:lnTo>
                    <a:pt x="154012" y="1193"/>
                  </a:lnTo>
                  <a:lnTo>
                    <a:pt x="141211" y="0"/>
                  </a:lnTo>
                  <a:lnTo>
                    <a:pt x="120573" y="3086"/>
                  </a:lnTo>
                  <a:lnTo>
                    <a:pt x="105219" y="11569"/>
                  </a:lnTo>
                  <a:lnTo>
                    <a:pt x="95643" y="24295"/>
                  </a:lnTo>
                  <a:lnTo>
                    <a:pt x="92354" y="40144"/>
                  </a:lnTo>
                  <a:lnTo>
                    <a:pt x="95859" y="55295"/>
                  </a:lnTo>
                  <a:lnTo>
                    <a:pt x="105181" y="66535"/>
                  </a:lnTo>
                  <a:lnTo>
                    <a:pt x="118491" y="74828"/>
                  </a:lnTo>
                  <a:lnTo>
                    <a:pt x="133946" y="81153"/>
                  </a:lnTo>
                  <a:lnTo>
                    <a:pt x="145643" y="85699"/>
                  </a:lnTo>
                  <a:lnTo>
                    <a:pt x="155790" y="91109"/>
                  </a:lnTo>
                  <a:lnTo>
                    <a:pt x="162941" y="98171"/>
                  </a:lnTo>
                  <a:lnTo>
                    <a:pt x="165646" y="107619"/>
                  </a:lnTo>
                  <a:lnTo>
                    <a:pt x="163944" y="116179"/>
                  </a:lnTo>
                  <a:lnTo>
                    <a:pt x="158813" y="123113"/>
                  </a:lnTo>
                  <a:lnTo>
                    <a:pt x="150190" y="127749"/>
                  </a:lnTo>
                  <a:lnTo>
                    <a:pt x="138010" y="129438"/>
                  </a:lnTo>
                  <a:lnTo>
                    <a:pt x="125730" y="128460"/>
                  </a:lnTo>
                  <a:lnTo>
                    <a:pt x="114820" y="125539"/>
                  </a:lnTo>
                  <a:lnTo>
                    <a:pt x="104889" y="120726"/>
                  </a:lnTo>
                  <a:lnTo>
                    <a:pt x="95554" y="114020"/>
                  </a:lnTo>
                  <a:lnTo>
                    <a:pt x="84493" y="127977"/>
                  </a:lnTo>
                  <a:lnTo>
                    <a:pt x="95338" y="136563"/>
                  </a:lnTo>
                  <a:lnTo>
                    <a:pt x="107988" y="142963"/>
                  </a:lnTo>
                  <a:lnTo>
                    <a:pt x="122047" y="146964"/>
                  </a:lnTo>
                  <a:lnTo>
                    <a:pt x="137147" y="148336"/>
                  </a:lnTo>
                  <a:lnTo>
                    <a:pt x="159346" y="144983"/>
                  </a:lnTo>
                  <a:lnTo>
                    <a:pt x="175577" y="135864"/>
                  </a:lnTo>
                  <a:lnTo>
                    <a:pt x="185534" y="122453"/>
                  </a:lnTo>
                  <a:lnTo>
                    <a:pt x="188912" y="10615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575353" y="604434"/>
              <a:ext cx="120124" cy="14833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723080" y="547425"/>
              <a:ext cx="32384" cy="201930"/>
            </a:xfrm>
            <a:custGeom>
              <a:avLst/>
              <a:gdLst/>
              <a:ahLst/>
              <a:cxnLst/>
              <a:rect l="l" t="t" r="r" b="b"/>
              <a:pathLst>
                <a:path w="32385" h="201929">
                  <a:moveTo>
                    <a:pt x="27922" y="60498"/>
                  </a:moveTo>
                  <a:lnTo>
                    <a:pt x="3781" y="60498"/>
                  </a:lnTo>
                  <a:lnTo>
                    <a:pt x="3781" y="201855"/>
                  </a:lnTo>
                  <a:lnTo>
                    <a:pt x="27922" y="201855"/>
                  </a:lnTo>
                  <a:lnTo>
                    <a:pt x="27922" y="60498"/>
                  </a:lnTo>
                  <a:close/>
                </a:path>
                <a:path w="32385" h="201929">
                  <a:moveTo>
                    <a:pt x="25304" y="0"/>
                  </a:moveTo>
                  <a:lnTo>
                    <a:pt x="6689" y="0"/>
                  </a:lnTo>
                  <a:lnTo>
                    <a:pt x="0" y="6398"/>
                  </a:lnTo>
                  <a:lnTo>
                    <a:pt x="0" y="25304"/>
                  </a:lnTo>
                  <a:lnTo>
                    <a:pt x="6689" y="31412"/>
                  </a:lnTo>
                  <a:lnTo>
                    <a:pt x="25304" y="31412"/>
                  </a:lnTo>
                  <a:lnTo>
                    <a:pt x="31994" y="25304"/>
                  </a:lnTo>
                  <a:lnTo>
                    <a:pt x="31994" y="6398"/>
                  </a:lnTo>
                  <a:lnTo>
                    <a:pt x="2530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776888" y="562550"/>
              <a:ext cx="88130" cy="19022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885728" y="547425"/>
              <a:ext cx="32384" cy="201930"/>
            </a:xfrm>
            <a:custGeom>
              <a:avLst/>
              <a:gdLst/>
              <a:ahLst/>
              <a:cxnLst/>
              <a:rect l="l" t="t" r="r" b="b"/>
              <a:pathLst>
                <a:path w="32385" h="201929">
                  <a:moveTo>
                    <a:pt x="27922" y="60498"/>
                  </a:moveTo>
                  <a:lnTo>
                    <a:pt x="3781" y="60498"/>
                  </a:lnTo>
                  <a:lnTo>
                    <a:pt x="3781" y="201855"/>
                  </a:lnTo>
                  <a:lnTo>
                    <a:pt x="27922" y="201855"/>
                  </a:lnTo>
                  <a:lnTo>
                    <a:pt x="27922" y="60498"/>
                  </a:lnTo>
                  <a:close/>
                </a:path>
                <a:path w="32385" h="201929">
                  <a:moveTo>
                    <a:pt x="25304" y="0"/>
                  </a:moveTo>
                  <a:lnTo>
                    <a:pt x="6689" y="0"/>
                  </a:lnTo>
                  <a:lnTo>
                    <a:pt x="0" y="6398"/>
                  </a:lnTo>
                  <a:lnTo>
                    <a:pt x="0" y="25304"/>
                  </a:lnTo>
                  <a:lnTo>
                    <a:pt x="6689" y="31412"/>
                  </a:lnTo>
                  <a:lnTo>
                    <a:pt x="25304" y="31412"/>
                  </a:lnTo>
                  <a:lnTo>
                    <a:pt x="31994" y="25304"/>
                  </a:lnTo>
                  <a:lnTo>
                    <a:pt x="31994" y="6398"/>
                  </a:lnTo>
                  <a:lnTo>
                    <a:pt x="2530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944016" y="604434"/>
              <a:ext cx="130013" cy="20999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/>
          <p:nvPr/>
        </p:nvSpPr>
        <p:spPr>
          <a:xfrm>
            <a:off x="452319" y="894129"/>
            <a:ext cx="295599" cy="19080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5" name="object 25"/>
          <p:cNvGrpSpPr/>
          <p:nvPr/>
        </p:nvGrpSpPr>
        <p:grpSpPr>
          <a:xfrm>
            <a:off x="827904" y="940084"/>
            <a:ext cx="576580" cy="204470"/>
            <a:chOff x="827904" y="940084"/>
            <a:chExt cx="576580" cy="204470"/>
          </a:xfrm>
        </p:grpSpPr>
        <p:sp>
          <p:nvSpPr>
            <p:cNvPr id="26" name="object 26"/>
            <p:cNvSpPr/>
            <p:nvPr/>
          </p:nvSpPr>
          <p:spPr>
            <a:xfrm>
              <a:off x="827904" y="940084"/>
              <a:ext cx="123905" cy="20447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992327" y="943575"/>
              <a:ext cx="112562" cy="14484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138163" y="940084"/>
              <a:ext cx="120124" cy="14833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289991" y="940084"/>
              <a:ext cx="114423" cy="19429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0" name="object 30"/>
          <p:cNvGrpSpPr/>
          <p:nvPr/>
        </p:nvGrpSpPr>
        <p:grpSpPr>
          <a:xfrm>
            <a:off x="1478293" y="874932"/>
            <a:ext cx="751840" cy="213995"/>
            <a:chOff x="1478293" y="874932"/>
            <a:chExt cx="751840" cy="213995"/>
          </a:xfrm>
        </p:grpSpPr>
        <p:sp>
          <p:nvSpPr>
            <p:cNvPr id="31" name="object 31"/>
            <p:cNvSpPr/>
            <p:nvPr/>
          </p:nvSpPr>
          <p:spPr>
            <a:xfrm>
              <a:off x="1478293" y="894129"/>
              <a:ext cx="156481" cy="19080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654059" y="943575"/>
              <a:ext cx="112562" cy="14484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808359" y="874932"/>
              <a:ext cx="135540" cy="21349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964841" y="940084"/>
              <a:ext cx="120124" cy="14833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116524" y="940084"/>
              <a:ext cx="113434" cy="14484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/>
          <p:cNvSpPr/>
          <p:nvPr/>
        </p:nvSpPr>
        <p:spPr>
          <a:xfrm>
            <a:off x="450084" y="1297225"/>
            <a:ext cx="1968458" cy="34151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7" name="object 37"/>
          <p:cNvGrpSpPr/>
          <p:nvPr/>
        </p:nvGrpSpPr>
        <p:grpSpPr>
          <a:xfrm>
            <a:off x="15967533" y="1392119"/>
            <a:ext cx="1516380" cy="301625"/>
            <a:chOff x="15967533" y="1392119"/>
            <a:chExt cx="1516380" cy="301625"/>
          </a:xfrm>
        </p:grpSpPr>
        <p:sp>
          <p:nvSpPr>
            <p:cNvPr id="38" name="object 38"/>
            <p:cNvSpPr/>
            <p:nvPr/>
          </p:nvSpPr>
          <p:spPr>
            <a:xfrm>
              <a:off x="15967532" y="1399611"/>
              <a:ext cx="436245" cy="294005"/>
            </a:xfrm>
            <a:custGeom>
              <a:avLst/>
              <a:gdLst/>
              <a:ahLst/>
              <a:cxnLst/>
              <a:rect l="l" t="t" r="r" b="b"/>
              <a:pathLst>
                <a:path w="436244" h="294005">
                  <a:moveTo>
                    <a:pt x="199974" y="15240"/>
                  </a:moveTo>
                  <a:lnTo>
                    <a:pt x="0" y="15240"/>
                  </a:lnTo>
                  <a:lnTo>
                    <a:pt x="0" y="45720"/>
                  </a:lnTo>
                  <a:lnTo>
                    <a:pt x="82308" y="45720"/>
                  </a:lnTo>
                  <a:lnTo>
                    <a:pt x="82308" y="288290"/>
                  </a:lnTo>
                  <a:lnTo>
                    <a:pt x="117233" y="288290"/>
                  </a:lnTo>
                  <a:lnTo>
                    <a:pt x="117233" y="45720"/>
                  </a:lnTo>
                  <a:lnTo>
                    <a:pt x="199974" y="45720"/>
                  </a:lnTo>
                  <a:lnTo>
                    <a:pt x="199974" y="15240"/>
                  </a:lnTo>
                  <a:close/>
                </a:path>
                <a:path w="436244" h="294005">
                  <a:moveTo>
                    <a:pt x="274599" y="86474"/>
                  </a:moveTo>
                  <a:lnTo>
                    <a:pt x="240093" y="86474"/>
                  </a:lnTo>
                  <a:lnTo>
                    <a:pt x="240093" y="288531"/>
                  </a:lnTo>
                  <a:lnTo>
                    <a:pt x="274599" y="288531"/>
                  </a:lnTo>
                  <a:lnTo>
                    <a:pt x="274599" y="86474"/>
                  </a:lnTo>
                  <a:close/>
                </a:path>
                <a:path w="436244" h="294005">
                  <a:moveTo>
                    <a:pt x="280428" y="22453"/>
                  </a:moveTo>
                  <a:lnTo>
                    <a:pt x="278726" y="13335"/>
                  </a:lnTo>
                  <a:lnTo>
                    <a:pt x="273977" y="6235"/>
                  </a:lnTo>
                  <a:lnTo>
                    <a:pt x="266738" y="1638"/>
                  </a:lnTo>
                  <a:lnTo>
                    <a:pt x="257556" y="0"/>
                  </a:lnTo>
                  <a:lnTo>
                    <a:pt x="248373" y="1638"/>
                  </a:lnTo>
                  <a:lnTo>
                    <a:pt x="241134" y="6235"/>
                  </a:lnTo>
                  <a:lnTo>
                    <a:pt x="236397" y="13335"/>
                  </a:lnTo>
                  <a:lnTo>
                    <a:pt x="234696" y="22453"/>
                  </a:lnTo>
                  <a:lnTo>
                    <a:pt x="236397" y="31750"/>
                  </a:lnTo>
                  <a:lnTo>
                    <a:pt x="241134" y="38823"/>
                  </a:lnTo>
                  <a:lnTo>
                    <a:pt x="248373" y="43319"/>
                  </a:lnTo>
                  <a:lnTo>
                    <a:pt x="257556" y="44894"/>
                  </a:lnTo>
                  <a:lnTo>
                    <a:pt x="266738" y="43319"/>
                  </a:lnTo>
                  <a:lnTo>
                    <a:pt x="273977" y="38823"/>
                  </a:lnTo>
                  <a:lnTo>
                    <a:pt x="278726" y="31750"/>
                  </a:lnTo>
                  <a:lnTo>
                    <a:pt x="280428" y="22453"/>
                  </a:lnTo>
                  <a:close/>
                </a:path>
                <a:path w="436244" h="294005">
                  <a:moveTo>
                    <a:pt x="435711" y="284797"/>
                  </a:moveTo>
                  <a:lnTo>
                    <a:pt x="428637" y="260261"/>
                  </a:lnTo>
                  <a:lnTo>
                    <a:pt x="420331" y="264007"/>
                  </a:lnTo>
                  <a:lnTo>
                    <a:pt x="412838" y="265252"/>
                  </a:lnTo>
                  <a:lnTo>
                    <a:pt x="405358" y="265252"/>
                  </a:lnTo>
                  <a:lnTo>
                    <a:pt x="390842" y="262661"/>
                  </a:lnTo>
                  <a:lnTo>
                    <a:pt x="381190" y="255117"/>
                  </a:lnTo>
                  <a:lnTo>
                    <a:pt x="375831" y="242976"/>
                  </a:lnTo>
                  <a:lnTo>
                    <a:pt x="374180" y="226580"/>
                  </a:lnTo>
                  <a:lnTo>
                    <a:pt x="374180" y="114338"/>
                  </a:lnTo>
                  <a:lnTo>
                    <a:pt x="429056" y="114338"/>
                  </a:lnTo>
                  <a:lnTo>
                    <a:pt x="429056" y="86474"/>
                  </a:lnTo>
                  <a:lnTo>
                    <a:pt x="374180" y="86474"/>
                  </a:lnTo>
                  <a:lnTo>
                    <a:pt x="374180" y="21615"/>
                  </a:lnTo>
                  <a:lnTo>
                    <a:pt x="345490" y="21615"/>
                  </a:lnTo>
                  <a:lnTo>
                    <a:pt x="341337" y="86474"/>
                  </a:lnTo>
                  <a:lnTo>
                    <a:pt x="309740" y="88557"/>
                  </a:lnTo>
                  <a:lnTo>
                    <a:pt x="309740" y="114338"/>
                  </a:lnTo>
                  <a:lnTo>
                    <a:pt x="339674" y="114338"/>
                  </a:lnTo>
                  <a:lnTo>
                    <a:pt x="339674" y="225755"/>
                  </a:lnTo>
                  <a:lnTo>
                    <a:pt x="342620" y="253352"/>
                  </a:lnTo>
                  <a:lnTo>
                    <a:pt x="352348" y="274764"/>
                  </a:lnTo>
                  <a:lnTo>
                    <a:pt x="370192" y="288607"/>
                  </a:lnTo>
                  <a:lnTo>
                    <a:pt x="397459" y="293522"/>
                  </a:lnTo>
                  <a:lnTo>
                    <a:pt x="407708" y="292862"/>
                  </a:lnTo>
                  <a:lnTo>
                    <a:pt x="417677" y="291033"/>
                  </a:lnTo>
                  <a:lnTo>
                    <a:pt x="427101" y="288264"/>
                  </a:lnTo>
                  <a:lnTo>
                    <a:pt x="435711" y="28479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16415513" y="1481091"/>
              <a:ext cx="171707" cy="212036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16630376" y="1392119"/>
              <a:ext cx="56515" cy="301625"/>
            </a:xfrm>
            <a:custGeom>
              <a:avLst/>
              <a:gdLst/>
              <a:ahLst/>
              <a:cxnLst/>
              <a:rect l="l" t="t" r="r" b="b"/>
              <a:pathLst>
                <a:path w="56515" h="301625">
                  <a:moveTo>
                    <a:pt x="34507" y="0"/>
                  </a:moveTo>
                  <a:lnTo>
                    <a:pt x="0" y="0"/>
                  </a:lnTo>
                  <a:lnTo>
                    <a:pt x="0" y="255275"/>
                  </a:lnTo>
                  <a:lnTo>
                    <a:pt x="2026" y="274698"/>
                  </a:lnTo>
                  <a:lnTo>
                    <a:pt x="8419" y="289055"/>
                  </a:lnTo>
                  <a:lnTo>
                    <a:pt x="19644" y="297955"/>
                  </a:lnTo>
                  <a:lnTo>
                    <a:pt x="36170" y="301008"/>
                  </a:lnTo>
                  <a:lnTo>
                    <a:pt x="44901" y="301008"/>
                  </a:lnTo>
                  <a:lnTo>
                    <a:pt x="51138" y="299761"/>
                  </a:lnTo>
                  <a:lnTo>
                    <a:pt x="56127" y="297266"/>
                  </a:lnTo>
                  <a:lnTo>
                    <a:pt x="51554" y="271489"/>
                  </a:lnTo>
                  <a:lnTo>
                    <a:pt x="48227" y="272321"/>
                  </a:lnTo>
                  <a:lnTo>
                    <a:pt x="39081" y="272321"/>
                  </a:lnTo>
                  <a:lnTo>
                    <a:pt x="34507" y="268579"/>
                  </a:lnTo>
                  <a:lnTo>
                    <a:pt x="345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6712072" y="1481092"/>
              <a:ext cx="149257" cy="212036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16889477" y="1481091"/>
              <a:ext cx="171707" cy="212036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17098556" y="1399611"/>
              <a:ext cx="201295" cy="294005"/>
            </a:xfrm>
            <a:custGeom>
              <a:avLst/>
              <a:gdLst/>
              <a:ahLst/>
              <a:cxnLst/>
              <a:rect l="l" t="t" r="r" b="b"/>
              <a:pathLst>
                <a:path w="201294" h="294005">
                  <a:moveTo>
                    <a:pt x="39916" y="86474"/>
                  </a:moveTo>
                  <a:lnTo>
                    <a:pt x="5397" y="86474"/>
                  </a:lnTo>
                  <a:lnTo>
                    <a:pt x="5397" y="288531"/>
                  </a:lnTo>
                  <a:lnTo>
                    <a:pt x="39916" y="288531"/>
                  </a:lnTo>
                  <a:lnTo>
                    <a:pt x="39916" y="86474"/>
                  </a:lnTo>
                  <a:close/>
                </a:path>
                <a:path w="201294" h="294005">
                  <a:moveTo>
                    <a:pt x="45732" y="22453"/>
                  </a:moveTo>
                  <a:lnTo>
                    <a:pt x="44030" y="13335"/>
                  </a:lnTo>
                  <a:lnTo>
                    <a:pt x="39281" y="6235"/>
                  </a:lnTo>
                  <a:lnTo>
                    <a:pt x="32054" y="1638"/>
                  </a:lnTo>
                  <a:lnTo>
                    <a:pt x="22860" y="0"/>
                  </a:lnTo>
                  <a:lnTo>
                    <a:pt x="13677" y="1638"/>
                  </a:lnTo>
                  <a:lnTo>
                    <a:pt x="6438" y="6235"/>
                  </a:lnTo>
                  <a:lnTo>
                    <a:pt x="1701" y="13335"/>
                  </a:lnTo>
                  <a:lnTo>
                    <a:pt x="0" y="22453"/>
                  </a:lnTo>
                  <a:lnTo>
                    <a:pt x="1701" y="31750"/>
                  </a:lnTo>
                  <a:lnTo>
                    <a:pt x="6438" y="38823"/>
                  </a:lnTo>
                  <a:lnTo>
                    <a:pt x="13677" y="43319"/>
                  </a:lnTo>
                  <a:lnTo>
                    <a:pt x="22860" y="44894"/>
                  </a:lnTo>
                  <a:lnTo>
                    <a:pt x="32054" y="43319"/>
                  </a:lnTo>
                  <a:lnTo>
                    <a:pt x="39281" y="38823"/>
                  </a:lnTo>
                  <a:lnTo>
                    <a:pt x="44030" y="31750"/>
                  </a:lnTo>
                  <a:lnTo>
                    <a:pt x="45732" y="22453"/>
                  </a:lnTo>
                  <a:close/>
                </a:path>
                <a:path w="201294" h="294005">
                  <a:moveTo>
                    <a:pt x="201015" y="284797"/>
                  </a:moveTo>
                  <a:lnTo>
                    <a:pt x="193954" y="260261"/>
                  </a:lnTo>
                  <a:lnTo>
                    <a:pt x="185635" y="264007"/>
                  </a:lnTo>
                  <a:lnTo>
                    <a:pt x="178155" y="265252"/>
                  </a:lnTo>
                  <a:lnTo>
                    <a:pt x="170662" y="265252"/>
                  </a:lnTo>
                  <a:lnTo>
                    <a:pt x="156146" y="262661"/>
                  </a:lnTo>
                  <a:lnTo>
                    <a:pt x="146494" y="255117"/>
                  </a:lnTo>
                  <a:lnTo>
                    <a:pt x="141135" y="242976"/>
                  </a:lnTo>
                  <a:lnTo>
                    <a:pt x="139484" y="226580"/>
                  </a:lnTo>
                  <a:lnTo>
                    <a:pt x="139484" y="114338"/>
                  </a:lnTo>
                  <a:lnTo>
                    <a:pt x="194360" y="114338"/>
                  </a:lnTo>
                  <a:lnTo>
                    <a:pt x="194360" y="86474"/>
                  </a:lnTo>
                  <a:lnTo>
                    <a:pt x="139484" y="86474"/>
                  </a:lnTo>
                  <a:lnTo>
                    <a:pt x="139484" y="21615"/>
                  </a:lnTo>
                  <a:lnTo>
                    <a:pt x="110794" y="21615"/>
                  </a:lnTo>
                  <a:lnTo>
                    <a:pt x="106641" y="86474"/>
                  </a:lnTo>
                  <a:lnTo>
                    <a:pt x="75044" y="88557"/>
                  </a:lnTo>
                  <a:lnTo>
                    <a:pt x="75044" y="114338"/>
                  </a:lnTo>
                  <a:lnTo>
                    <a:pt x="104978" y="114338"/>
                  </a:lnTo>
                  <a:lnTo>
                    <a:pt x="104978" y="225755"/>
                  </a:lnTo>
                  <a:lnTo>
                    <a:pt x="107924" y="253352"/>
                  </a:lnTo>
                  <a:lnTo>
                    <a:pt x="117652" y="274764"/>
                  </a:lnTo>
                  <a:lnTo>
                    <a:pt x="135496" y="288607"/>
                  </a:lnTo>
                  <a:lnTo>
                    <a:pt x="162763" y="293522"/>
                  </a:lnTo>
                  <a:lnTo>
                    <a:pt x="173012" y="292862"/>
                  </a:lnTo>
                  <a:lnTo>
                    <a:pt x="182981" y="291033"/>
                  </a:lnTo>
                  <a:lnTo>
                    <a:pt x="192405" y="288264"/>
                  </a:lnTo>
                  <a:lnTo>
                    <a:pt x="201015" y="28479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7311845" y="1481091"/>
              <a:ext cx="171707" cy="212036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4923" y="67386"/>
          <a:ext cx="20018375" cy="46723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71309"/>
                <a:gridCol w="6671309"/>
                <a:gridCol w="6663690"/>
              </a:tblGrid>
              <a:tr h="466431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/>
          <p:nvPr/>
        </p:nvSpPr>
        <p:spPr>
          <a:xfrm>
            <a:off x="6716336" y="44924"/>
            <a:ext cx="8255" cy="4762500"/>
          </a:xfrm>
          <a:custGeom>
            <a:avLst/>
            <a:gdLst/>
            <a:ahLst/>
            <a:cxnLst/>
            <a:rect l="l" t="t" r="r" b="b"/>
            <a:pathLst>
              <a:path w="8254" h="4762500">
                <a:moveTo>
                  <a:pt x="7924" y="0"/>
                </a:moveTo>
                <a:lnTo>
                  <a:pt x="0" y="0"/>
                </a:lnTo>
                <a:lnTo>
                  <a:pt x="0" y="4762083"/>
                </a:lnTo>
                <a:lnTo>
                  <a:pt x="7924" y="4762083"/>
                </a:lnTo>
                <a:lnTo>
                  <a:pt x="792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3387745" y="44924"/>
            <a:ext cx="8255" cy="4762500"/>
          </a:xfrm>
          <a:custGeom>
            <a:avLst/>
            <a:gdLst/>
            <a:ahLst/>
            <a:cxnLst/>
            <a:rect l="l" t="t" r="r" b="b"/>
            <a:pathLst>
              <a:path w="8255" h="4762500">
                <a:moveTo>
                  <a:pt x="7924" y="0"/>
                </a:moveTo>
                <a:lnTo>
                  <a:pt x="0" y="0"/>
                </a:lnTo>
                <a:lnTo>
                  <a:pt x="0" y="4762083"/>
                </a:lnTo>
                <a:lnTo>
                  <a:pt x="7924" y="4762083"/>
                </a:lnTo>
                <a:lnTo>
                  <a:pt x="792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5" name="object 5"/>
          <p:cNvGrpSpPr/>
          <p:nvPr/>
        </p:nvGrpSpPr>
        <p:grpSpPr>
          <a:xfrm>
            <a:off x="464535" y="542190"/>
            <a:ext cx="673735" cy="210820"/>
            <a:chOff x="464535" y="542190"/>
            <a:chExt cx="673735" cy="210820"/>
          </a:xfrm>
        </p:grpSpPr>
        <p:sp>
          <p:nvSpPr>
            <p:cNvPr id="6" name="object 6"/>
            <p:cNvSpPr/>
            <p:nvPr/>
          </p:nvSpPr>
          <p:spPr>
            <a:xfrm>
              <a:off x="464527" y="558490"/>
              <a:ext cx="200025" cy="191135"/>
            </a:xfrm>
            <a:custGeom>
              <a:avLst/>
              <a:gdLst/>
              <a:ahLst/>
              <a:cxnLst/>
              <a:rect l="l" t="t" r="r" b="b"/>
              <a:pathLst>
                <a:path w="200025" h="191134">
                  <a:moveTo>
                    <a:pt x="131470" y="170141"/>
                  </a:moveTo>
                  <a:lnTo>
                    <a:pt x="30251" y="170141"/>
                  </a:lnTo>
                  <a:lnTo>
                    <a:pt x="130594" y="14541"/>
                  </a:lnTo>
                  <a:lnTo>
                    <a:pt x="130594" y="0"/>
                  </a:lnTo>
                  <a:lnTo>
                    <a:pt x="9017" y="0"/>
                  </a:lnTo>
                  <a:lnTo>
                    <a:pt x="9017" y="20650"/>
                  </a:lnTo>
                  <a:lnTo>
                    <a:pt x="100050" y="20650"/>
                  </a:lnTo>
                  <a:lnTo>
                    <a:pt x="0" y="176250"/>
                  </a:lnTo>
                  <a:lnTo>
                    <a:pt x="0" y="190792"/>
                  </a:lnTo>
                  <a:lnTo>
                    <a:pt x="131470" y="190792"/>
                  </a:lnTo>
                  <a:lnTo>
                    <a:pt x="131470" y="170141"/>
                  </a:lnTo>
                  <a:close/>
                </a:path>
                <a:path w="200025" h="191134">
                  <a:moveTo>
                    <a:pt x="199504" y="108483"/>
                  </a:moveTo>
                  <a:lnTo>
                    <a:pt x="132600" y="108483"/>
                  </a:lnTo>
                  <a:lnTo>
                    <a:pt x="132600" y="127101"/>
                  </a:lnTo>
                  <a:lnTo>
                    <a:pt x="199504" y="127101"/>
                  </a:lnTo>
                  <a:lnTo>
                    <a:pt x="199504" y="10848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02253" y="558858"/>
              <a:ext cx="228760" cy="19391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970570" y="542190"/>
              <a:ext cx="39370" cy="210820"/>
            </a:xfrm>
            <a:custGeom>
              <a:avLst/>
              <a:gdLst/>
              <a:ahLst/>
              <a:cxnLst/>
              <a:rect l="l" t="t" r="r" b="b"/>
              <a:pathLst>
                <a:path w="39369" h="210820">
                  <a:moveTo>
                    <a:pt x="24141" y="0"/>
                  </a:moveTo>
                  <a:lnTo>
                    <a:pt x="0" y="0"/>
                  </a:lnTo>
                  <a:lnTo>
                    <a:pt x="0" y="178587"/>
                  </a:lnTo>
                  <a:lnTo>
                    <a:pt x="1417" y="192175"/>
                  </a:lnTo>
                  <a:lnTo>
                    <a:pt x="5889" y="202219"/>
                  </a:lnTo>
                  <a:lnTo>
                    <a:pt x="13743" y="208445"/>
                  </a:lnTo>
                  <a:lnTo>
                    <a:pt x="25304" y="210581"/>
                  </a:lnTo>
                  <a:lnTo>
                    <a:pt x="31412" y="210581"/>
                  </a:lnTo>
                  <a:lnTo>
                    <a:pt x="35775" y="209708"/>
                  </a:lnTo>
                  <a:lnTo>
                    <a:pt x="39265" y="207963"/>
                  </a:lnTo>
                  <a:lnTo>
                    <a:pt x="36066" y="189930"/>
                  </a:lnTo>
                  <a:lnTo>
                    <a:pt x="33739" y="190512"/>
                  </a:lnTo>
                  <a:lnTo>
                    <a:pt x="27340" y="190512"/>
                  </a:lnTo>
                  <a:lnTo>
                    <a:pt x="24141" y="187894"/>
                  </a:lnTo>
                  <a:lnTo>
                    <a:pt x="2414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030691" y="607924"/>
              <a:ext cx="107326" cy="14135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/>
          <p:nvPr/>
        </p:nvSpPr>
        <p:spPr>
          <a:xfrm>
            <a:off x="1217393" y="560223"/>
            <a:ext cx="118961" cy="1925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1" name="object 11"/>
          <p:cNvGrpSpPr/>
          <p:nvPr/>
        </p:nvGrpSpPr>
        <p:grpSpPr>
          <a:xfrm>
            <a:off x="1365411" y="547425"/>
            <a:ext cx="708660" cy="267335"/>
            <a:chOff x="1365411" y="547425"/>
            <a:chExt cx="708660" cy="267335"/>
          </a:xfrm>
        </p:grpSpPr>
        <p:sp>
          <p:nvSpPr>
            <p:cNvPr id="12" name="object 12"/>
            <p:cNvSpPr/>
            <p:nvPr/>
          </p:nvSpPr>
          <p:spPr>
            <a:xfrm>
              <a:off x="1365402" y="604438"/>
              <a:ext cx="189230" cy="148590"/>
            </a:xfrm>
            <a:custGeom>
              <a:avLst/>
              <a:gdLst/>
              <a:ahLst/>
              <a:cxnLst/>
              <a:rect l="l" t="t" r="r" b="b"/>
              <a:pathLst>
                <a:path w="189230" h="148590">
                  <a:moveTo>
                    <a:pt x="66903" y="62534"/>
                  </a:moveTo>
                  <a:lnTo>
                    <a:pt x="0" y="62534"/>
                  </a:lnTo>
                  <a:lnTo>
                    <a:pt x="0" y="81153"/>
                  </a:lnTo>
                  <a:lnTo>
                    <a:pt x="66903" y="81153"/>
                  </a:lnTo>
                  <a:lnTo>
                    <a:pt x="66903" y="62534"/>
                  </a:lnTo>
                  <a:close/>
                </a:path>
                <a:path w="189230" h="148590">
                  <a:moveTo>
                    <a:pt x="188912" y="106159"/>
                  </a:moveTo>
                  <a:lnTo>
                    <a:pt x="161671" y="69557"/>
                  </a:lnTo>
                  <a:lnTo>
                    <a:pt x="133413" y="58572"/>
                  </a:lnTo>
                  <a:lnTo>
                    <a:pt x="123939" y="53555"/>
                  </a:lnTo>
                  <a:lnTo>
                    <a:pt x="117805" y="47294"/>
                  </a:lnTo>
                  <a:lnTo>
                    <a:pt x="115620" y="38976"/>
                  </a:lnTo>
                  <a:lnTo>
                    <a:pt x="117132" y="31381"/>
                  </a:lnTo>
                  <a:lnTo>
                    <a:pt x="121805" y="24866"/>
                  </a:lnTo>
                  <a:lnTo>
                    <a:pt x="129857" y="20320"/>
                  </a:lnTo>
                  <a:lnTo>
                    <a:pt x="141503" y="18618"/>
                  </a:lnTo>
                  <a:lnTo>
                    <a:pt x="150482" y="19367"/>
                  </a:lnTo>
                  <a:lnTo>
                    <a:pt x="158775" y="21564"/>
                  </a:lnTo>
                  <a:lnTo>
                    <a:pt x="166573" y="25120"/>
                  </a:lnTo>
                  <a:lnTo>
                    <a:pt x="174078" y="29959"/>
                  </a:lnTo>
                  <a:lnTo>
                    <a:pt x="185127" y="16002"/>
                  </a:lnTo>
                  <a:lnTo>
                    <a:pt x="176098" y="9575"/>
                  </a:lnTo>
                  <a:lnTo>
                    <a:pt x="165684" y="4508"/>
                  </a:lnTo>
                  <a:lnTo>
                    <a:pt x="154012" y="1193"/>
                  </a:lnTo>
                  <a:lnTo>
                    <a:pt x="141211" y="0"/>
                  </a:lnTo>
                  <a:lnTo>
                    <a:pt x="120573" y="3086"/>
                  </a:lnTo>
                  <a:lnTo>
                    <a:pt x="105219" y="11569"/>
                  </a:lnTo>
                  <a:lnTo>
                    <a:pt x="95643" y="24295"/>
                  </a:lnTo>
                  <a:lnTo>
                    <a:pt x="92354" y="40144"/>
                  </a:lnTo>
                  <a:lnTo>
                    <a:pt x="95859" y="55295"/>
                  </a:lnTo>
                  <a:lnTo>
                    <a:pt x="105181" y="66535"/>
                  </a:lnTo>
                  <a:lnTo>
                    <a:pt x="118491" y="74828"/>
                  </a:lnTo>
                  <a:lnTo>
                    <a:pt x="133946" y="81153"/>
                  </a:lnTo>
                  <a:lnTo>
                    <a:pt x="145643" y="85699"/>
                  </a:lnTo>
                  <a:lnTo>
                    <a:pt x="155790" y="91109"/>
                  </a:lnTo>
                  <a:lnTo>
                    <a:pt x="162941" y="98171"/>
                  </a:lnTo>
                  <a:lnTo>
                    <a:pt x="165646" y="107619"/>
                  </a:lnTo>
                  <a:lnTo>
                    <a:pt x="163944" y="116179"/>
                  </a:lnTo>
                  <a:lnTo>
                    <a:pt x="158813" y="123113"/>
                  </a:lnTo>
                  <a:lnTo>
                    <a:pt x="150190" y="127749"/>
                  </a:lnTo>
                  <a:lnTo>
                    <a:pt x="138010" y="129438"/>
                  </a:lnTo>
                  <a:lnTo>
                    <a:pt x="125730" y="128460"/>
                  </a:lnTo>
                  <a:lnTo>
                    <a:pt x="114820" y="125539"/>
                  </a:lnTo>
                  <a:lnTo>
                    <a:pt x="104889" y="120726"/>
                  </a:lnTo>
                  <a:lnTo>
                    <a:pt x="95554" y="114020"/>
                  </a:lnTo>
                  <a:lnTo>
                    <a:pt x="84493" y="127977"/>
                  </a:lnTo>
                  <a:lnTo>
                    <a:pt x="95338" y="136563"/>
                  </a:lnTo>
                  <a:lnTo>
                    <a:pt x="107988" y="142963"/>
                  </a:lnTo>
                  <a:lnTo>
                    <a:pt x="122047" y="146964"/>
                  </a:lnTo>
                  <a:lnTo>
                    <a:pt x="137147" y="148336"/>
                  </a:lnTo>
                  <a:lnTo>
                    <a:pt x="159346" y="144983"/>
                  </a:lnTo>
                  <a:lnTo>
                    <a:pt x="175577" y="135864"/>
                  </a:lnTo>
                  <a:lnTo>
                    <a:pt x="185534" y="122453"/>
                  </a:lnTo>
                  <a:lnTo>
                    <a:pt x="188912" y="10615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575353" y="604434"/>
              <a:ext cx="120124" cy="14833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723080" y="547425"/>
              <a:ext cx="32384" cy="201930"/>
            </a:xfrm>
            <a:custGeom>
              <a:avLst/>
              <a:gdLst/>
              <a:ahLst/>
              <a:cxnLst/>
              <a:rect l="l" t="t" r="r" b="b"/>
              <a:pathLst>
                <a:path w="32385" h="201929">
                  <a:moveTo>
                    <a:pt x="27922" y="60498"/>
                  </a:moveTo>
                  <a:lnTo>
                    <a:pt x="3781" y="60498"/>
                  </a:lnTo>
                  <a:lnTo>
                    <a:pt x="3781" y="201855"/>
                  </a:lnTo>
                  <a:lnTo>
                    <a:pt x="27922" y="201855"/>
                  </a:lnTo>
                  <a:lnTo>
                    <a:pt x="27922" y="60498"/>
                  </a:lnTo>
                  <a:close/>
                </a:path>
                <a:path w="32385" h="201929">
                  <a:moveTo>
                    <a:pt x="25304" y="0"/>
                  </a:moveTo>
                  <a:lnTo>
                    <a:pt x="6689" y="0"/>
                  </a:lnTo>
                  <a:lnTo>
                    <a:pt x="0" y="6398"/>
                  </a:lnTo>
                  <a:lnTo>
                    <a:pt x="0" y="25304"/>
                  </a:lnTo>
                  <a:lnTo>
                    <a:pt x="6689" y="31412"/>
                  </a:lnTo>
                  <a:lnTo>
                    <a:pt x="25304" y="31412"/>
                  </a:lnTo>
                  <a:lnTo>
                    <a:pt x="31994" y="25304"/>
                  </a:lnTo>
                  <a:lnTo>
                    <a:pt x="31994" y="6398"/>
                  </a:lnTo>
                  <a:lnTo>
                    <a:pt x="2530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776888" y="562550"/>
              <a:ext cx="88130" cy="19022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885728" y="547425"/>
              <a:ext cx="32384" cy="201930"/>
            </a:xfrm>
            <a:custGeom>
              <a:avLst/>
              <a:gdLst/>
              <a:ahLst/>
              <a:cxnLst/>
              <a:rect l="l" t="t" r="r" b="b"/>
              <a:pathLst>
                <a:path w="32385" h="201929">
                  <a:moveTo>
                    <a:pt x="27922" y="60498"/>
                  </a:moveTo>
                  <a:lnTo>
                    <a:pt x="3781" y="60498"/>
                  </a:lnTo>
                  <a:lnTo>
                    <a:pt x="3781" y="201855"/>
                  </a:lnTo>
                  <a:lnTo>
                    <a:pt x="27922" y="201855"/>
                  </a:lnTo>
                  <a:lnTo>
                    <a:pt x="27922" y="60498"/>
                  </a:lnTo>
                  <a:close/>
                </a:path>
                <a:path w="32385" h="201929">
                  <a:moveTo>
                    <a:pt x="25304" y="0"/>
                  </a:moveTo>
                  <a:lnTo>
                    <a:pt x="6689" y="0"/>
                  </a:lnTo>
                  <a:lnTo>
                    <a:pt x="0" y="6398"/>
                  </a:lnTo>
                  <a:lnTo>
                    <a:pt x="0" y="25304"/>
                  </a:lnTo>
                  <a:lnTo>
                    <a:pt x="6689" y="31412"/>
                  </a:lnTo>
                  <a:lnTo>
                    <a:pt x="25304" y="31412"/>
                  </a:lnTo>
                  <a:lnTo>
                    <a:pt x="31994" y="25304"/>
                  </a:lnTo>
                  <a:lnTo>
                    <a:pt x="31994" y="6398"/>
                  </a:lnTo>
                  <a:lnTo>
                    <a:pt x="2530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944016" y="604434"/>
              <a:ext cx="130013" cy="20999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/>
          <p:nvPr/>
        </p:nvSpPr>
        <p:spPr>
          <a:xfrm>
            <a:off x="452319" y="894129"/>
            <a:ext cx="295599" cy="190803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9" name="object 19"/>
          <p:cNvGrpSpPr/>
          <p:nvPr/>
        </p:nvGrpSpPr>
        <p:grpSpPr>
          <a:xfrm>
            <a:off x="827904" y="940084"/>
            <a:ext cx="576580" cy="204470"/>
            <a:chOff x="827904" y="940084"/>
            <a:chExt cx="576580" cy="204470"/>
          </a:xfrm>
        </p:grpSpPr>
        <p:sp>
          <p:nvSpPr>
            <p:cNvPr id="20" name="object 20"/>
            <p:cNvSpPr/>
            <p:nvPr/>
          </p:nvSpPr>
          <p:spPr>
            <a:xfrm>
              <a:off x="827904" y="940084"/>
              <a:ext cx="123905" cy="204473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992327" y="943575"/>
              <a:ext cx="112562" cy="14484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138163" y="940084"/>
              <a:ext cx="120124" cy="14833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289991" y="940084"/>
              <a:ext cx="114423" cy="19429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/>
          <p:cNvGrpSpPr/>
          <p:nvPr/>
        </p:nvGrpSpPr>
        <p:grpSpPr>
          <a:xfrm>
            <a:off x="1503598" y="894129"/>
            <a:ext cx="633095" cy="194310"/>
            <a:chOff x="1503598" y="894129"/>
            <a:chExt cx="633095" cy="194310"/>
          </a:xfrm>
        </p:grpSpPr>
        <p:sp>
          <p:nvSpPr>
            <p:cNvPr id="25" name="object 25"/>
            <p:cNvSpPr/>
            <p:nvPr/>
          </p:nvSpPr>
          <p:spPr>
            <a:xfrm>
              <a:off x="1503598" y="894129"/>
              <a:ext cx="24765" cy="191135"/>
            </a:xfrm>
            <a:custGeom>
              <a:avLst/>
              <a:gdLst/>
              <a:ahLst/>
              <a:cxnLst/>
              <a:rect l="l" t="t" r="r" b="b"/>
              <a:pathLst>
                <a:path w="24765" h="191134">
                  <a:moveTo>
                    <a:pt x="24432" y="0"/>
                  </a:moveTo>
                  <a:lnTo>
                    <a:pt x="0" y="0"/>
                  </a:lnTo>
                  <a:lnTo>
                    <a:pt x="0" y="190803"/>
                  </a:lnTo>
                  <a:lnTo>
                    <a:pt x="24432" y="190803"/>
                  </a:lnTo>
                  <a:lnTo>
                    <a:pt x="2443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571891" y="940084"/>
              <a:ext cx="113434" cy="14484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725930" y="940084"/>
              <a:ext cx="113434" cy="14484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871243" y="940084"/>
              <a:ext cx="120124" cy="14833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2023071" y="940084"/>
              <a:ext cx="113434" cy="14484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/>
          <p:nvPr/>
        </p:nvSpPr>
        <p:spPr>
          <a:xfrm>
            <a:off x="450084" y="1297225"/>
            <a:ext cx="1968458" cy="341514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15947936" y="1402519"/>
            <a:ext cx="383540" cy="290830"/>
          </a:xfrm>
          <a:custGeom>
            <a:avLst/>
            <a:gdLst/>
            <a:ahLst/>
            <a:cxnLst/>
            <a:rect l="l" t="t" r="r" b="b"/>
            <a:pathLst>
              <a:path w="383540" h="290830">
                <a:moveTo>
                  <a:pt x="189179" y="285623"/>
                </a:moveTo>
                <a:lnTo>
                  <a:pt x="121932" y="170459"/>
                </a:lnTo>
                <a:lnTo>
                  <a:pt x="119748" y="166725"/>
                </a:lnTo>
                <a:lnTo>
                  <a:pt x="144907" y="156629"/>
                </a:lnTo>
                <a:lnTo>
                  <a:pt x="162242" y="142189"/>
                </a:lnTo>
                <a:lnTo>
                  <a:pt x="164172" y="140576"/>
                </a:lnTo>
                <a:lnTo>
                  <a:pt x="176517" y="118364"/>
                </a:lnTo>
                <a:lnTo>
                  <a:pt x="180860" y="89801"/>
                </a:lnTo>
                <a:lnTo>
                  <a:pt x="173748" y="53759"/>
                </a:lnTo>
                <a:lnTo>
                  <a:pt x="163258" y="41160"/>
                </a:lnTo>
                <a:lnTo>
                  <a:pt x="153936" y="29984"/>
                </a:lnTo>
                <a:lnTo>
                  <a:pt x="145935" y="26530"/>
                </a:lnTo>
                <a:lnTo>
                  <a:pt x="145935" y="89801"/>
                </a:lnTo>
                <a:lnTo>
                  <a:pt x="141630" y="112725"/>
                </a:lnTo>
                <a:lnTo>
                  <a:pt x="128993" y="129095"/>
                </a:lnTo>
                <a:lnTo>
                  <a:pt x="108407" y="138912"/>
                </a:lnTo>
                <a:lnTo>
                  <a:pt x="80251" y="142189"/>
                </a:lnTo>
                <a:lnTo>
                  <a:pt x="34925" y="142189"/>
                </a:lnTo>
                <a:lnTo>
                  <a:pt x="34925" y="41160"/>
                </a:lnTo>
                <a:lnTo>
                  <a:pt x="80251" y="41160"/>
                </a:lnTo>
                <a:lnTo>
                  <a:pt x="108407" y="43738"/>
                </a:lnTo>
                <a:lnTo>
                  <a:pt x="128993" y="52070"/>
                </a:lnTo>
                <a:lnTo>
                  <a:pt x="141630" y="67119"/>
                </a:lnTo>
                <a:lnTo>
                  <a:pt x="145935" y="89801"/>
                </a:lnTo>
                <a:lnTo>
                  <a:pt x="145935" y="26530"/>
                </a:lnTo>
                <a:lnTo>
                  <a:pt x="123685" y="16903"/>
                </a:lnTo>
                <a:lnTo>
                  <a:pt x="85229" y="12890"/>
                </a:lnTo>
                <a:lnTo>
                  <a:pt x="0" y="12890"/>
                </a:lnTo>
                <a:lnTo>
                  <a:pt x="0" y="285623"/>
                </a:lnTo>
                <a:lnTo>
                  <a:pt x="34925" y="285623"/>
                </a:lnTo>
                <a:lnTo>
                  <a:pt x="34925" y="170459"/>
                </a:lnTo>
                <a:lnTo>
                  <a:pt x="83985" y="170459"/>
                </a:lnTo>
                <a:lnTo>
                  <a:pt x="149682" y="285623"/>
                </a:lnTo>
                <a:lnTo>
                  <a:pt x="189179" y="285623"/>
                </a:lnTo>
                <a:close/>
              </a:path>
              <a:path w="383540" h="290830">
                <a:moveTo>
                  <a:pt x="284505" y="20789"/>
                </a:moveTo>
                <a:lnTo>
                  <a:pt x="282956" y="12623"/>
                </a:lnTo>
                <a:lnTo>
                  <a:pt x="278688" y="6032"/>
                </a:lnTo>
                <a:lnTo>
                  <a:pt x="272224" y="1612"/>
                </a:lnTo>
                <a:lnTo>
                  <a:pt x="264134" y="0"/>
                </a:lnTo>
                <a:lnTo>
                  <a:pt x="255803" y="1612"/>
                </a:lnTo>
                <a:lnTo>
                  <a:pt x="249224" y="6032"/>
                </a:lnTo>
                <a:lnTo>
                  <a:pt x="244906" y="12623"/>
                </a:lnTo>
                <a:lnTo>
                  <a:pt x="243344" y="20789"/>
                </a:lnTo>
                <a:lnTo>
                  <a:pt x="244906" y="28943"/>
                </a:lnTo>
                <a:lnTo>
                  <a:pt x="249224" y="35547"/>
                </a:lnTo>
                <a:lnTo>
                  <a:pt x="255803" y="39966"/>
                </a:lnTo>
                <a:lnTo>
                  <a:pt x="264134" y="41579"/>
                </a:lnTo>
                <a:lnTo>
                  <a:pt x="272224" y="39966"/>
                </a:lnTo>
                <a:lnTo>
                  <a:pt x="278688" y="35547"/>
                </a:lnTo>
                <a:lnTo>
                  <a:pt x="282956" y="28943"/>
                </a:lnTo>
                <a:lnTo>
                  <a:pt x="284505" y="20789"/>
                </a:lnTo>
                <a:close/>
              </a:path>
              <a:path w="383540" h="290830">
                <a:moveTo>
                  <a:pt x="364744" y="20789"/>
                </a:moveTo>
                <a:lnTo>
                  <a:pt x="363194" y="12623"/>
                </a:lnTo>
                <a:lnTo>
                  <a:pt x="358876" y="6032"/>
                </a:lnTo>
                <a:lnTo>
                  <a:pt x="352298" y="1612"/>
                </a:lnTo>
                <a:lnTo>
                  <a:pt x="343966" y="0"/>
                </a:lnTo>
                <a:lnTo>
                  <a:pt x="335864" y="1612"/>
                </a:lnTo>
                <a:lnTo>
                  <a:pt x="329412" y="6032"/>
                </a:lnTo>
                <a:lnTo>
                  <a:pt x="325132" y="12623"/>
                </a:lnTo>
                <a:lnTo>
                  <a:pt x="323583" y="20789"/>
                </a:lnTo>
                <a:lnTo>
                  <a:pt x="325132" y="28943"/>
                </a:lnTo>
                <a:lnTo>
                  <a:pt x="329412" y="35547"/>
                </a:lnTo>
                <a:lnTo>
                  <a:pt x="335864" y="39966"/>
                </a:lnTo>
                <a:lnTo>
                  <a:pt x="343966" y="41579"/>
                </a:lnTo>
                <a:lnTo>
                  <a:pt x="352298" y="39966"/>
                </a:lnTo>
                <a:lnTo>
                  <a:pt x="358876" y="35547"/>
                </a:lnTo>
                <a:lnTo>
                  <a:pt x="363194" y="28943"/>
                </a:lnTo>
                <a:lnTo>
                  <a:pt x="364744" y="20789"/>
                </a:lnTo>
                <a:close/>
              </a:path>
              <a:path w="383540" h="290830">
                <a:moveTo>
                  <a:pt x="383463" y="83566"/>
                </a:moveTo>
                <a:lnTo>
                  <a:pt x="348945" y="83566"/>
                </a:lnTo>
                <a:lnTo>
                  <a:pt x="348945" y="226593"/>
                </a:lnTo>
                <a:lnTo>
                  <a:pt x="335546" y="241909"/>
                </a:lnTo>
                <a:lnTo>
                  <a:pt x="322757" y="252526"/>
                </a:lnTo>
                <a:lnTo>
                  <a:pt x="309664" y="258686"/>
                </a:lnTo>
                <a:lnTo>
                  <a:pt x="295313" y="260680"/>
                </a:lnTo>
                <a:lnTo>
                  <a:pt x="278117" y="257568"/>
                </a:lnTo>
                <a:lnTo>
                  <a:pt x="266217" y="247891"/>
                </a:lnTo>
                <a:lnTo>
                  <a:pt x="259308" y="231216"/>
                </a:lnTo>
                <a:lnTo>
                  <a:pt x="257073" y="207048"/>
                </a:lnTo>
                <a:lnTo>
                  <a:pt x="257073" y="83566"/>
                </a:lnTo>
                <a:lnTo>
                  <a:pt x="222554" y="83566"/>
                </a:lnTo>
                <a:lnTo>
                  <a:pt x="222554" y="211620"/>
                </a:lnTo>
                <a:lnTo>
                  <a:pt x="226212" y="245719"/>
                </a:lnTo>
                <a:lnTo>
                  <a:pt x="237477" y="270446"/>
                </a:lnTo>
                <a:lnTo>
                  <a:pt x="256768" y="285521"/>
                </a:lnTo>
                <a:lnTo>
                  <a:pt x="284505" y="290614"/>
                </a:lnTo>
                <a:lnTo>
                  <a:pt x="304025" y="287997"/>
                </a:lnTo>
                <a:lnTo>
                  <a:pt x="321195" y="280581"/>
                </a:lnTo>
                <a:lnTo>
                  <a:pt x="336664" y="269036"/>
                </a:lnTo>
                <a:lnTo>
                  <a:pt x="344665" y="260680"/>
                </a:lnTo>
                <a:lnTo>
                  <a:pt x="351028" y="254025"/>
                </a:lnTo>
                <a:lnTo>
                  <a:pt x="352272" y="254025"/>
                </a:lnTo>
                <a:lnTo>
                  <a:pt x="355180" y="285623"/>
                </a:lnTo>
                <a:lnTo>
                  <a:pt x="383463" y="285623"/>
                </a:lnTo>
                <a:lnTo>
                  <a:pt x="383463" y="254025"/>
                </a:lnTo>
                <a:lnTo>
                  <a:pt x="383463" y="83566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6376969" y="1481092"/>
            <a:ext cx="160066" cy="21203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3" name="object 33"/>
          <p:cNvGrpSpPr/>
          <p:nvPr/>
        </p:nvGrpSpPr>
        <p:grpSpPr>
          <a:xfrm>
            <a:off x="16572791" y="1392119"/>
            <a:ext cx="956310" cy="301625"/>
            <a:chOff x="16572791" y="1392119"/>
            <a:chExt cx="956310" cy="301625"/>
          </a:xfrm>
        </p:grpSpPr>
        <p:sp>
          <p:nvSpPr>
            <p:cNvPr id="34" name="object 34"/>
            <p:cNvSpPr/>
            <p:nvPr/>
          </p:nvSpPr>
          <p:spPr>
            <a:xfrm>
              <a:off x="16572791" y="1392119"/>
              <a:ext cx="168275" cy="296545"/>
            </a:xfrm>
            <a:custGeom>
              <a:avLst/>
              <a:gdLst/>
              <a:ahLst/>
              <a:cxnLst/>
              <a:rect l="l" t="t" r="r" b="b"/>
              <a:pathLst>
                <a:path w="168275" h="296544">
                  <a:moveTo>
                    <a:pt x="34092" y="0"/>
                  </a:moveTo>
                  <a:lnTo>
                    <a:pt x="0" y="0"/>
                  </a:lnTo>
                  <a:lnTo>
                    <a:pt x="0" y="296019"/>
                  </a:lnTo>
                  <a:lnTo>
                    <a:pt x="34092" y="296019"/>
                  </a:lnTo>
                  <a:lnTo>
                    <a:pt x="34092" y="242802"/>
                  </a:lnTo>
                  <a:lnTo>
                    <a:pt x="71510" y="199147"/>
                  </a:lnTo>
                  <a:lnTo>
                    <a:pt x="130548" y="296019"/>
                  </a:lnTo>
                  <a:lnTo>
                    <a:pt x="167966" y="296019"/>
                  </a:lnTo>
                  <a:lnTo>
                    <a:pt x="91882" y="175449"/>
                  </a:lnTo>
                  <a:lnTo>
                    <a:pt x="159235" y="93961"/>
                  </a:lnTo>
                  <a:lnTo>
                    <a:pt x="120569" y="93961"/>
                  </a:lnTo>
                  <a:lnTo>
                    <a:pt x="35339" y="199563"/>
                  </a:lnTo>
                  <a:lnTo>
                    <a:pt x="34092" y="199563"/>
                  </a:lnTo>
                  <a:lnTo>
                    <a:pt x="3409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6757429" y="1481092"/>
              <a:ext cx="149257" cy="212036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6934792" y="1481091"/>
              <a:ext cx="171707" cy="212036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7143909" y="1399611"/>
              <a:ext cx="201295" cy="294005"/>
            </a:xfrm>
            <a:custGeom>
              <a:avLst/>
              <a:gdLst/>
              <a:ahLst/>
              <a:cxnLst/>
              <a:rect l="l" t="t" r="r" b="b"/>
              <a:pathLst>
                <a:path w="201294" h="294005">
                  <a:moveTo>
                    <a:pt x="39916" y="86474"/>
                  </a:moveTo>
                  <a:lnTo>
                    <a:pt x="5410" y="86474"/>
                  </a:lnTo>
                  <a:lnTo>
                    <a:pt x="5410" y="288531"/>
                  </a:lnTo>
                  <a:lnTo>
                    <a:pt x="39916" y="288531"/>
                  </a:lnTo>
                  <a:lnTo>
                    <a:pt x="39916" y="86474"/>
                  </a:lnTo>
                  <a:close/>
                </a:path>
                <a:path w="201294" h="294005">
                  <a:moveTo>
                    <a:pt x="45732" y="22453"/>
                  </a:moveTo>
                  <a:lnTo>
                    <a:pt x="44030" y="13335"/>
                  </a:lnTo>
                  <a:lnTo>
                    <a:pt x="39293" y="6235"/>
                  </a:lnTo>
                  <a:lnTo>
                    <a:pt x="32054" y="1638"/>
                  </a:lnTo>
                  <a:lnTo>
                    <a:pt x="22872" y="0"/>
                  </a:lnTo>
                  <a:lnTo>
                    <a:pt x="13677" y="1638"/>
                  </a:lnTo>
                  <a:lnTo>
                    <a:pt x="6451" y="6235"/>
                  </a:lnTo>
                  <a:lnTo>
                    <a:pt x="1701" y="13335"/>
                  </a:lnTo>
                  <a:lnTo>
                    <a:pt x="0" y="22453"/>
                  </a:lnTo>
                  <a:lnTo>
                    <a:pt x="1701" y="31750"/>
                  </a:lnTo>
                  <a:lnTo>
                    <a:pt x="6451" y="38823"/>
                  </a:lnTo>
                  <a:lnTo>
                    <a:pt x="13677" y="43319"/>
                  </a:lnTo>
                  <a:lnTo>
                    <a:pt x="22872" y="44894"/>
                  </a:lnTo>
                  <a:lnTo>
                    <a:pt x="32054" y="43319"/>
                  </a:lnTo>
                  <a:lnTo>
                    <a:pt x="39293" y="38823"/>
                  </a:lnTo>
                  <a:lnTo>
                    <a:pt x="44030" y="31750"/>
                  </a:lnTo>
                  <a:lnTo>
                    <a:pt x="45732" y="22453"/>
                  </a:lnTo>
                  <a:close/>
                </a:path>
                <a:path w="201294" h="294005">
                  <a:moveTo>
                    <a:pt x="201015" y="284797"/>
                  </a:moveTo>
                  <a:lnTo>
                    <a:pt x="193954" y="260261"/>
                  </a:lnTo>
                  <a:lnTo>
                    <a:pt x="185635" y="264007"/>
                  </a:lnTo>
                  <a:lnTo>
                    <a:pt x="178155" y="265252"/>
                  </a:lnTo>
                  <a:lnTo>
                    <a:pt x="170675" y="265252"/>
                  </a:lnTo>
                  <a:lnTo>
                    <a:pt x="156146" y="262661"/>
                  </a:lnTo>
                  <a:lnTo>
                    <a:pt x="146507" y="255117"/>
                  </a:lnTo>
                  <a:lnTo>
                    <a:pt x="141147" y="242976"/>
                  </a:lnTo>
                  <a:lnTo>
                    <a:pt x="139484" y="226580"/>
                  </a:lnTo>
                  <a:lnTo>
                    <a:pt x="139484" y="114338"/>
                  </a:lnTo>
                  <a:lnTo>
                    <a:pt x="194373" y="114338"/>
                  </a:lnTo>
                  <a:lnTo>
                    <a:pt x="194373" y="86474"/>
                  </a:lnTo>
                  <a:lnTo>
                    <a:pt x="139484" y="86474"/>
                  </a:lnTo>
                  <a:lnTo>
                    <a:pt x="139484" y="21615"/>
                  </a:lnTo>
                  <a:lnTo>
                    <a:pt x="110807" y="21615"/>
                  </a:lnTo>
                  <a:lnTo>
                    <a:pt x="106641" y="86474"/>
                  </a:lnTo>
                  <a:lnTo>
                    <a:pt x="75044" y="88557"/>
                  </a:lnTo>
                  <a:lnTo>
                    <a:pt x="75044" y="114338"/>
                  </a:lnTo>
                  <a:lnTo>
                    <a:pt x="104978" y="114338"/>
                  </a:lnTo>
                  <a:lnTo>
                    <a:pt x="104978" y="225755"/>
                  </a:lnTo>
                  <a:lnTo>
                    <a:pt x="107924" y="253352"/>
                  </a:lnTo>
                  <a:lnTo>
                    <a:pt x="117665" y="274764"/>
                  </a:lnTo>
                  <a:lnTo>
                    <a:pt x="135496" y="288607"/>
                  </a:lnTo>
                  <a:lnTo>
                    <a:pt x="162775" y="293522"/>
                  </a:lnTo>
                  <a:lnTo>
                    <a:pt x="173012" y="292862"/>
                  </a:lnTo>
                  <a:lnTo>
                    <a:pt x="182981" y="291033"/>
                  </a:lnTo>
                  <a:lnTo>
                    <a:pt x="192417" y="288264"/>
                  </a:lnTo>
                  <a:lnTo>
                    <a:pt x="201015" y="28479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7357202" y="1481091"/>
              <a:ext cx="171707" cy="212036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/>
          <p:cNvSpPr/>
          <p:nvPr/>
        </p:nvSpPr>
        <p:spPr>
          <a:xfrm>
            <a:off x="93812" y="176300"/>
            <a:ext cx="0" cy="4482465"/>
          </a:xfrm>
          <a:custGeom>
            <a:avLst/>
            <a:gdLst/>
            <a:ahLst/>
            <a:cxnLst/>
            <a:rect l="l" t="t" r="r" b="b"/>
            <a:pathLst>
              <a:path w="0" h="4482465">
                <a:moveTo>
                  <a:pt x="0" y="0"/>
                </a:moveTo>
                <a:lnTo>
                  <a:pt x="0" y="4481905"/>
                </a:lnTo>
              </a:path>
            </a:pathLst>
          </a:custGeom>
          <a:ln w="792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20010271" y="148801"/>
            <a:ext cx="0" cy="4482465"/>
          </a:xfrm>
          <a:custGeom>
            <a:avLst/>
            <a:gdLst/>
            <a:ahLst/>
            <a:cxnLst/>
            <a:rect l="l" t="t" r="r" b="b"/>
            <a:pathLst>
              <a:path w="0" h="4482465">
                <a:moveTo>
                  <a:pt x="0" y="4481905"/>
                </a:moveTo>
                <a:lnTo>
                  <a:pt x="0" y="0"/>
                </a:lnTo>
              </a:path>
            </a:pathLst>
          </a:custGeom>
          <a:ln w="7924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93812" y="4685698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39" h="27939">
                <a:moveTo>
                  <a:pt x="0" y="0"/>
                </a:moveTo>
                <a:lnTo>
                  <a:pt x="0" y="27497"/>
                </a:lnTo>
                <a:lnTo>
                  <a:pt x="27663" y="27497"/>
                </a:lnTo>
              </a:path>
            </a:pathLst>
          </a:custGeom>
          <a:ln w="792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19982609" y="4685698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39">
                <a:moveTo>
                  <a:pt x="0" y="27497"/>
                </a:moveTo>
                <a:lnTo>
                  <a:pt x="27663" y="27497"/>
                </a:lnTo>
                <a:lnTo>
                  <a:pt x="27663" y="0"/>
                </a:lnTo>
              </a:path>
            </a:pathLst>
          </a:custGeom>
          <a:ln w="792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19982609" y="93812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40" h="27939">
                <a:moveTo>
                  <a:pt x="27663" y="27497"/>
                </a:moveTo>
                <a:lnTo>
                  <a:pt x="27663" y="0"/>
                </a:lnTo>
                <a:lnTo>
                  <a:pt x="0" y="0"/>
                </a:lnTo>
              </a:path>
            </a:pathLst>
          </a:custGeom>
          <a:ln w="792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93812" y="93812"/>
            <a:ext cx="27940" cy="27940"/>
          </a:xfrm>
          <a:custGeom>
            <a:avLst/>
            <a:gdLst/>
            <a:ahLst/>
            <a:cxnLst/>
            <a:rect l="l" t="t" r="r" b="b"/>
            <a:pathLst>
              <a:path w="27939" h="27939">
                <a:moveTo>
                  <a:pt x="27663" y="0"/>
                </a:moveTo>
                <a:lnTo>
                  <a:pt x="0" y="0"/>
                </a:lnTo>
                <a:lnTo>
                  <a:pt x="0" y="27497"/>
                </a:lnTo>
              </a:path>
            </a:pathLst>
          </a:custGeom>
          <a:ln w="7924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zfalz_A4_quer_6-seitig_PDF-Vorlage.indd</dc:title>
  <dcterms:created xsi:type="dcterms:W3CDTF">2020-10-02T07:54:28Z</dcterms:created>
  <dcterms:modified xsi:type="dcterms:W3CDTF">2020-10-02T07:54:28Z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2020-10-02T00:00:00Z</vt:filetime>
  </property>
</Properties>
</file>