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655300" cy="3924300"/>
  <p:notesSz cx="106553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99623" y="1216533"/>
            <a:ext cx="9062403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99247" y="2197608"/>
            <a:ext cx="746315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3082" y="902589"/>
            <a:ext cx="463781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490749" y="902589"/>
            <a:ext cx="463781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0499725" cy="3767454"/>
          </a:xfrm>
          <a:custGeom>
            <a:avLst/>
            <a:gdLst/>
            <a:ahLst/>
            <a:cxnLst/>
            <a:rect l="l" t="t" r="r" b="b"/>
            <a:pathLst>
              <a:path w="10499725" h="3767454">
                <a:moveTo>
                  <a:pt x="0" y="3767302"/>
                </a:moveTo>
                <a:lnTo>
                  <a:pt x="10499305" y="3767302"/>
                </a:lnTo>
                <a:lnTo>
                  <a:pt x="10499305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3082" y="156972"/>
            <a:ext cx="959548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082" y="902589"/>
            <a:ext cx="959548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24961" y="3649599"/>
            <a:ext cx="341172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3082" y="3649599"/>
            <a:ext cx="245217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76388" y="3649599"/>
            <a:ext cx="245217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55" y="3773645"/>
            <a:ext cx="10132695" cy="0"/>
          </a:xfrm>
          <a:custGeom>
            <a:avLst/>
            <a:gdLst/>
            <a:ahLst/>
            <a:cxnLst/>
            <a:rect l="l" t="t" r="r" b="b"/>
            <a:pathLst>
              <a:path w="10132695" h="0">
                <a:moveTo>
                  <a:pt x="0" y="0"/>
                </a:moveTo>
                <a:lnTo>
                  <a:pt x="10132123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505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22" y="150345"/>
            <a:ext cx="10132695" cy="0"/>
          </a:xfrm>
          <a:custGeom>
            <a:avLst/>
            <a:gdLst/>
            <a:ahLst/>
            <a:cxnLst/>
            <a:rect l="l" t="t" r="r" b="b"/>
            <a:pathLst>
              <a:path w="10132695" h="0">
                <a:moveTo>
                  <a:pt x="1013212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4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46101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40" y="45288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46101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40" y="45288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40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670350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262348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926350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38719" y="372098"/>
            <a:ext cx="1252151" cy="230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337856" y="665241"/>
            <a:ext cx="801370" cy="132080"/>
            <a:chOff x="337856" y="665241"/>
            <a:chExt cx="801370" cy="132080"/>
          </a:xfrm>
        </p:grpSpPr>
        <p:sp>
          <p:nvSpPr>
            <p:cNvPr id="15" name="object 15"/>
            <p:cNvSpPr/>
            <p:nvPr/>
          </p:nvSpPr>
          <p:spPr>
            <a:xfrm>
              <a:off x="337856" y="665241"/>
              <a:ext cx="782466" cy="1319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31180" y="776169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9036470" y="3498984"/>
            <a:ext cx="436429" cy="813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371874" y="3498984"/>
            <a:ext cx="450929" cy="813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2350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06350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98350" y="107994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38719" y="372098"/>
            <a:ext cx="1252151" cy="230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37856" y="665241"/>
            <a:ext cx="801370" cy="132080"/>
            <a:chOff x="337856" y="665241"/>
            <a:chExt cx="801370" cy="132080"/>
          </a:xfrm>
        </p:grpSpPr>
        <p:sp>
          <p:nvSpPr>
            <p:cNvPr id="7" name="object 7"/>
            <p:cNvSpPr/>
            <p:nvPr/>
          </p:nvSpPr>
          <p:spPr>
            <a:xfrm>
              <a:off x="337856" y="665241"/>
              <a:ext cx="782466" cy="1319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31180" y="776169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84255" y="3773645"/>
            <a:ext cx="10132695" cy="0"/>
          </a:xfrm>
          <a:custGeom>
            <a:avLst/>
            <a:gdLst/>
            <a:ahLst/>
            <a:cxnLst/>
            <a:rect l="l" t="t" r="r" b="b"/>
            <a:pathLst>
              <a:path w="10132695" h="0">
                <a:moveTo>
                  <a:pt x="0" y="0"/>
                </a:moveTo>
                <a:lnTo>
                  <a:pt x="10132123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505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39622" y="150345"/>
            <a:ext cx="10132695" cy="0"/>
          </a:xfrm>
          <a:custGeom>
            <a:avLst/>
            <a:gdLst/>
            <a:ahLst/>
            <a:cxnLst/>
            <a:rect l="l" t="t" r="r" b="b"/>
            <a:pathLst>
              <a:path w="10132695" h="0">
                <a:moveTo>
                  <a:pt x="1013212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4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046101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40" y="45288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046101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40" y="45288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40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2020-09-25T06:28:04Z</dcterms:created>
  <dcterms:modified xsi:type="dcterms:W3CDTF">2020-09-25T06:28:04Z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