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15125700" cy="5492750"/>
  <p:notesSz cx="15125700" cy="54927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34427" y="1702752"/>
            <a:ext cx="12856845" cy="11534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68855" y="3075940"/>
            <a:ext cx="10587990" cy="13731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56285" y="1263332"/>
            <a:ext cx="6579679" cy="3625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789735" y="1263332"/>
            <a:ext cx="6579679" cy="3625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56285" y="219710"/>
            <a:ext cx="13613130" cy="8788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56285" y="1263332"/>
            <a:ext cx="13613130" cy="3625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142738" y="5108257"/>
            <a:ext cx="4840224" cy="2746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56285" y="5108257"/>
            <a:ext cx="3478911" cy="2746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890504" y="5108257"/>
            <a:ext cx="3478911" cy="2746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Relationship Id="rId3" Type="http://schemas.openxmlformats.org/officeDocument/2006/relationships/image" Target="../media/image4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1996" y="71994"/>
            <a:ext cx="14976475" cy="5346065"/>
            <a:chOff x="71996" y="71994"/>
            <a:chExt cx="14976475" cy="5346065"/>
          </a:xfrm>
        </p:grpSpPr>
        <p:sp>
          <p:nvSpPr>
            <p:cNvPr id="3" name="object 3"/>
            <p:cNvSpPr/>
            <p:nvPr/>
          </p:nvSpPr>
          <p:spPr>
            <a:xfrm>
              <a:off x="78346" y="78346"/>
              <a:ext cx="14963775" cy="5333365"/>
            </a:xfrm>
            <a:custGeom>
              <a:avLst/>
              <a:gdLst/>
              <a:ahLst/>
              <a:cxnLst/>
              <a:rect l="l" t="t" r="r" b="b"/>
              <a:pathLst>
                <a:path w="14963775" h="5333365">
                  <a:moveTo>
                    <a:pt x="0" y="5333301"/>
                  </a:moveTo>
                  <a:lnTo>
                    <a:pt x="14963305" y="5333301"/>
                  </a:lnTo>
                  <a:lnTo>
                    <a:pt x="14963305" y="0"/>
                  </a:lnTo>
                  <a:lnTo>
                    <a:pt x="0" y="0"/>
                  </a:lnTo>
                  <a:lnTo>
                    <a:pt x="0" y="5333301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50350" y="284549"/>
              <a:ext cx="0" cy="4965700"/>
            </a:xfrm>
            <a:custGeom>
              <a:avLst/>
              <a:gdLst/>
              <a:ahLst/>
              <a:cxnLst/>
              <a:rect l="l" t="t" r="r" b="b"/>
              <a:pathLst>
                <a:path w="0" h="4965700">
                  <a:moveTo>
                    <a:pt x="0" y="0"/>
                  </a:moveTo>
                  <a:lnTo>
                    <a:pt x="0" y="4965623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84259" y="5339643"/>
              <a:ext cx="14596744" cy="0"/>
            </a:xfrm>
            <a:custGeom>
              <a:avLst/>
              <a:gdLst/>
              <a:ahLst/>
              <a:cxnLst/>
              <a:rect l="l" t="t" r="r" b="b"/>
              <a:pathLst>
                <a:path w="14596744" h="0">
                  <a:moveTo>
                    <a:pt x="0" y="0"/>
                  </a:moveTo>
                  <a:lnTo>
                    <a:pt x="14596122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4969649" y="239813"/>
              <a:ext cx="0" cy="4965700"/>
            </a:xfrm>
            <a:custGeom>
              <a:avLst/>
              <a:gdLst/>
              <a:ahLst/>
              <a:cxnLst/>
              <a:rect l="l" t="t" r="r" b="b"/>
              <a:pathLst>
                <a:path w="0" h="4965700">
                  <a:moveTo>
                    <a:pt x="0" y="4965623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239618" y="150343"/>
              <a:ext cx="14596744" cy="0"/>
            </a:xfrm>
            <a:custGeom>
              <a:avLst/>
              <a:gdLst/>
              <a:ahLst/>
              <a:cxnLst/>
              <a:rect l="l" t="t" r="r" b="b"/>
              <a:pathLst>
                <a:path w="14596744" h="0">
                  <a:moveTo>
                    <a:pt x="14596122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50350" y="150342"/>
              <a:ext cx="14819630" cy="5189855"/>
            </a:xfrm>
            <a:custGeom>
              <a:avLst/>
              <a:gdLst/>
              <a:ahLst/>
              <a:cxnLst/>
              <a:rect l="l" t="t" r="r" b="b"/>
              <a:pathLst>
                <a:path w="14819630" h="5189855">
                  <a:moveTo>
                    <a:pt x="0" y="5144566"/>
                  </a:moveTo>
                  <a:lnTo>
                    <a:pt x="0" y="5189296"/>
                  </a:lnTo>
                  <a:lnTo>
                    <a:pt x="44640" y="5189296"/>
                  </a:lnTo>
                </a:path>
                <a:path w="14819630" h="5189855">
                  <a:moveTo>
                    <a:pt x="14774659" y="5189296"/>
                  </a:moveTo>
                  <a:lnTo>
                    <a:pt x="14819299" y="5189296"/>
                  </a:lnTo>
                  <a:lnTo>
                    <a:pt x="14819299" y="5144566"/>
                  </a:lnTo>
                </a:path>
                <a:path w="14819630" h="5189855">
                  <a:moveTo>
                    <a:pt x="14819299" y="44742"/>
                  </a:moveTo>
                  <a:lnTo>
                    <a:pt x="14819299" y="0"/>
                  </a:lnTo>
                  <a:lnTo>
                    <a:pt x="14774659" y="0"/>
                  </a:lnTo>
                </a:path>
                <a:path w="14819630" h="5189855">
                  <a:moveTo>
                    <a:pt x="44640" y="0"/>
                  </a:moveTo>
                  <a:lnTo>
                    <a:pt x="0" y="0"/>
                  </a:lnTo>
                  <a:lnTo>
                    <a:pt x="0" y="44742"/>
                  </a:lnTo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3786350" y="71994"/>
              <a:ext cx="0" cy="5346065"/>
            </a:xfrm>
            <a:custGeom>
              <a:avLst/>
              <a:gdLst/>
              <a:ahLst/>
              <a:cxnLst/>
              <a:rect l="l" t="t" r="r" b="b"/>
              <a:pathLst>
                <a:path w="0" h="5346065">
                  <a:moveTo>
                    <a:pt x="0" y="0"/>
                  </a:moveTo>
                  <a:lnTo>
                    <a:pt x="0" y="5346001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7494350" y="71994"/>
              <a:ext cx="0" cy="5346065"/>
            </a:xfrm>
            <a:custGeom>
              <a:avLst/>
              <a:gdLst/>
              <a:ahLst/>
              <a:cxnLst/>
              <a:rect l="l" t="t" r="r" b="b"/>
              <a:pathLst>
                <a:path w="0" h="5346065">
                  <a:moveTo>
                    <a:pt x="0" y="0"/>
                  </a:moveTo>
                  <a:lnTo>
                    <a:pt x="0" y="5346001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1274349" y="71994"/>
              <a:ext cx="0" cy="5346065"/>
            </a:xfrm>
            <a:custGeom>
              <a:avLst/>
              <a:gdLst/>
              <a:ahLst/>
              <a:cxnLst/>
              <a:rect l="l" t="t" r="r" b="b"/>
              <a:pathLst>
                <a:path w="0" h="5346065">
                  <a:moveTo>
                    <a:pt x="0" y="0"/>
                  </a:moveTo>
                  <a:lnTo>
                    <a:pt x="0" y="5346001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2867195" y="4846193"/>
              <a:ext cx="593090" cy="114300"/>
            </a:xfrm>
            <a:custGeom>
              <a:avLst/>
              <a:gdLst/>
              <a:ahLst/>
              <a:cxnLst/>
              <a:rect l="l" t="t" r="r" b="b"/>
              <a:pathLst>
                <a:path w="593090" h="114300">
                  <a:moveTo>
                    <a:pt x="75844" y="8801"/>
                  </a:moveTo>
                  <a:lnTo>
                    <a:pt x="0" y="8801"/>
                  </a:lnTo>
                  <a:lnTo>
                    <a:pt x="0" y="20231"/>
                  </a:lnTo>
                  <a:lnTo>
                    <a:pt x="31229" y="20231"/>
                  </a:lnTo>
                  <a:lnTo>
                    <a:pt x="31229" y="111671"/>
                  </a:lnTo>
                  <a:lnTo>
                    <a:pt x="44475" y="111671"/>
                  </a:lnTo>
                  <a:lnTo>
                    <a:pt x="44475" y="20231"/>
                  </a:lnTo>
                  <a:lnTo>
                    <a:pt x="75844" y="20231"/>
                  </a:lnTo>
                  <a:lnTo>
                    <a:pt x="75844" y="8801"/>
                  </a:lnTo>
                  <a:close/>
                </a:path>
                <a:path w="593090" h="114300">
                  <a:moveTo>
                    <a:pt x="106121" y="35636"/>
                  </a:moveTo>
                  <a:lnTo>
                    <a:pt x="93040" y="35636"/>
                  </a:lnTo>
                  <a:lnTo>
                    <a:pt x="93040" y="112268"/>
                  </a:lnTo>
                  <a:lnTo>
                    <a:pt x="106121" y="112268"/>
                  </a:lnTo>
                  <a:lnTo>
                    <a:pt x="106121" y="35636"/>
                  </a:lnTo>
                  <a:close/>
                </a:path>
                <a:path w="593090" h="114300">
                  <a:moveTo>
                    <a:pt x="108331" y="6311"/>
                  </a:moveTo>
                  <a:lnTo>
                    <a:pt x="104711" y="2844"/>
                  </a:lnTo>
                  <a:lnTo>
                    <a:pt x="94615" y="2844"/>
                  </a:lnTo>
                  <a:lnTo>
                    <a:pt x="90982" y="6311"/>
                  </a:lnTo>
                  <a:lnTo>
                    <a:pt x="90982" y="16560"/>
                  </a:lnTo>
                  <a:lnTo>
                    <a:pt x="94615" y="19875"/>
                  </a:lnTo>
                  <a:lnTo>
                    <a:pt x="104711" y="19875"/>
                  </a:lnTo>
                  <a:lnTo>
                    <a:pt x="108331" y="16560"/>
                  </a:lnTo>
                  <a:lnTo>
                    <a:pt x="108331" y="6311"/>
                  </a:lnTo>
                  <a:close/>
                </a:path>
                <a:path w="593090" h="114300">
                  <a:moveTo>
                    <a:pt x="169240" y="110858"/>
                  </a:moveTo>
                  <a:lnTo>
                    <a:pt x="166560" y="101549"/>
                  </a:lnTo>
                  <a:lnTo>
                    <a:pt x="163410" y="102971"/>
                  </a:lnTo>
                  <a:lnTo>
                    <a:pt x="160578" y="103441"/>
                  </a:lnTo>
                  <a:lnTo>
                    <a:pt x="149059" y="103441"/>
                  </a:lnTo>
                  <a:lnTo>
                    <a:pt x="145910" y="98082"/>
                  </a:lnTo>
                  <a:lnTo>
                    <a:pt x="145910" y="46202"/>
                  </a:lnTo>
                  <a:lnTo>
                    <a:pt x="166725" y="46202"/>
                  </a:lnTo>
                  <a:lnTo>
                    <a:pt x="166725" y="35636"/>
                  </a:lnTo>
                  <a:lnTo>
                    <a:pt x="145910" y="35636"/>
                  </a:lnTo>
                  <a:lnTo>
                    <a:pt x="145910" y="11036"/>
                  </a:lnTo>
                  <a:lnTo>
                    <a:pt x="135026" y="11036"/>
                  </a:lnTo>
                  <a:lnTo>
                    <a:pt x="133451" y="35636"/>
                  </a:lnTo>
                  <a:lnTo>
                    <a:pt x="121462" y="36423"/>
                  </a:lnTo>
                  <a:lnTo>
                    <a:pt x="121462" y="46202"/>
                  </a:lnTo>
                  <a:lnTo>
                    <a:pt x="132816" y="46202"/>
                  </a:lnTo>
                  <a:lnTo>
                    <a:pt x="132816" y="88455"/>
                  </a:lnTo>
                  <a:lnTo>
                    <a:pt x="133934" y="98933"/>
                  </a:lnTo>
                  <a:lnTo>
                    <a:pt x="137629" y="107048"/>
                  </a:lnTo>
                  <a:lnTo>
                    <a:pt x="144399" y="112293"/>
                  </a:lnTo>
                  <a:lnTo>
                    <a:pt x="154736" y="114160"/>
                  </a:lnTo>
                  <a:lnTo>
                    <a:pt x="159943" y="114160"/>
                  </a:lnTo>
                  <a:lnTo>
                    <a:pt x="165150" y="112750"/>
                  </a:lnTo>
                  <a:lnTo>
                    <a:pt x="169240" y="110858"/>
                  </a:lnTo>
                  <a:close/>
                </a:path>
                <a:path w="593090" h="114300">
                  <a:moveTo>
                    <a:pt x="241147" y="69697"/>
                  </a:moveTo>
                  <a:lnTo>
                    <a:pt x="240817" y="67335"/>
                  </a:lnTo>
                  <a:lnTo>
                    <a:pt x="239090" y="54762"/>
                  </a:lnTo>
                  <a:lnTo>
                    <a:pt x="233476" y="44157"/>
                  </a:lnTo>
                  <a:lnTo>
                    <a:pt x="233108" y="43446"/>
                  </a:lnTo>
                  <a:lnTo>
                    <a:pt x="229476" y="40754"/>
                  </a:lnTo>
                  <a:lnTo>
                    <a:pt x="229476" y="67335"/>
                  </a:lnTo>
                  <a:lnTo>
                    <a:pt x="188950" y="67335"/>
                  </a:lnTo>
                  <a:lnTo>
                    <a:pt x="191516" y="57518"/>
                  </a:lnTo>
                  <a:lnTo>
                    <a:pt x="196405" y="50241"/>
                  </a:lnTo>
                  <a:lnTo>
                    <a:pt x="203009" y="45707"/>
                  </a:lnTo>
                  <a:lnTo>
                    <a:pt x="210718" y="44157"/>
                  </a:lnTo>
                  <a:lnTo>
                    <a:pt x="218567" y="45643"/>
                  </a:lnTo>
                  <a:lnTo>
                    <a:pt x="224472" y="50063"/>
                  </a:lnTo>
                  <a:lnTo>
                    <a:pt x="228104" y="57162"/>
                  </a:lnTo>
                  <a:lnTo>
                    <a:pt x="228219" y="57518"/>
                  </a:lnTo>
                  <a:lnTo>
                    <a:pt x="229476" y="67335"/>
                  </a:lnTo>
                  <a:lnTo>
                    <a:pt x="229476" y="40754"/>
                  </a:lnTo>
                  <a:lnTo>
                    <a:pt x="223456" y="36258"/>
                  </a:lnTo>
                  <a:lnTo>
                    <a:pt x="210400" y="33743"/>
                  </a:lnTo>
                  <a:lnTo>
                    <a:pt x="197650" y="36525"/>
                  </a:lnTo>
                  <a:lnTo>
                    <a:pt x="186651" y="44513"/>
                  </a:lnTo>
                  <a:lnTo>
                    <a:pt x="178930" y="57162"/>
                  </a:lnTo>
                  <a:lnTo>
                    <a:pt x="176022" y="73952"/>
                  </a:lnTo>
                  <a:lnTo>
                    <a:pt x="178854" y="90944"/>
                  </a:lnTo>
                  <a:lnTo>
                    <a:pt x="186626" y="103581"/>
                  </a:lnTo>
                  <a:lnTo>
                    <a:pt x="198247" y="111455"/>
                  </a:lnTo>
                  <a:lnTo>
                    <a:pt x="212610" y="114160"/>
                  </a:lnTo>
                  <a:lnTo>
                    <a:pt x="220103" y="113601"/>
                  </a:lnTo>
                  <a:lnTo>
                    <a:pt x="226783" y="112001"/>
                  </a:lnTo>
                  <a:lnTo>
                    <a:pt x="232714" y="109512"/>
                  </a:lnTo>
                  <a:lnTo>
                    <a:pt x="237998" y="106273"/>
                  </a:lnTo>
                  <a:lnTo>
                    <a:pt x="236524" y="103593"/>
                  </a:lnTo>
                  <a:lnTo>
                    <a:pt x="233426" y="97917"/>
                  </a:lnTo>
                  <a:lnTo>
                    <a:pt x="228066" y="101549"/>
                  </a:lnTo>
                  <a:lnTo>
                    <a:pt x="221602" y="103593"/>
                  </a:lnTo>
                  <a:lnTo>
                    <a:pt x="214185" y="103593"/>
                  </a:lnTo>
                  <a:lnTo>
                    <a:pt x="204279" y="101727"/>
                  </a:lnTo>
                  <a:lnTo>
                    <a:pt x="196545" y="96431"/>
                  </a:lnTo>
                  <a:lnTo>
                    <a:pt x="191325" y="88163"/>
                  </a:lnTo>
                  <a:lnTo>
                    <a:pt x="188950" y="77419"/>
                  </a:lnTo>
                  <a:lnTo>
                    <a:pt x="240512" y="77419"/>
                  </a:lnTo>
                  <a:lnTo>
                    <a:pt x="240995" y="74904"/>
                  </a:lnTo>
                  <a:lnTo>
                    <a:pt x="241058" y="73952"/>
                  </a:lnTo>
                  <a:lnTo>
                    <a:pt x="241147" y="69697"/>
                  </a:lnTo>
                  <a:close/>
                </a:path>
                <a:path w="593090" h="114300">
                  <a:moveTo>
                    <a:pt x="280758" y="112750"/>
                  </a:moveTo>
                  <a:lnTo>
                    <a:pt x="279019" y="102971"/>
                  </a:lnTo>
                  <a:lnTo>
                    <a:pt x="276339" y="103289"/>
                  </a:lnTo>
                  <a:lnTo>
                    <a:pt x="274294" y="103289"/>
                  </a:lnTo>
                  <a:lnTo>
                    <a:pt x="272554" y="101866"/>
                  </a:lnTo>
                  <a:lnTo>
                    <a:pt x="272554" y="0"/>
                  </a:lnTo>
                  <a:lnTo>
                    <a:pt x="259473" y="0"/>
                  </a:lnTo>
                  <a:lnTo>
                    <a:pt x="259473" y="107861"/>
                  </a:lnTo>
                  <a:lnTo>
                    <a:pt x="263410" y="114160"/>
                  </a:lnTo>
                  <a:lnTo>
                    <a:pt x="273189" y="114160"/>
                  </a:lnTo>
                  <a:lnTo>
                    <a:pt x="276504" y="114160"/>
                  </a:lnTo>
                  <a:lnTo>
                    <a:pt x="278866" y="113690"/>
                  </a:lnTo>
                  <a:lnTo>
                    <a:pt x="280758" y="112750"/>
                  </a:lnTo>
                  <a:close/>
                </a:path>
                <a:path w="593090" h="114300">
                  <a:moveTo>
                    <a:pt x="348919" y="91300"/>
                  </a:moveTo>
                  <a:lnTo>
                    <a:pt x="315810" y="64655"/>
                  </a:lnTo>
                  <a:lnTo>
                    <a:pt x="309194" y="61810"/>
                  </a:lnTo>
                  <a:lnTo>
                    <a:pt x="309194" y="49199"/>
                  </a:lnTo>
                  <a:lnTo>
                    <a:pt x="313448" y="43840"/>
                  </a:lnTo>
                  <a:lnTo>
                    <a:pt x="329996" y="43840"/>
                  </a:lnTo>
                  <a:lnTo>
                    <a:pt x="335521" y="46050"/>
                  </a:lnTo>
                  <a:lnTo>
                    <a:pt x="340880" y="49987"/>
                  </a:lnTo>
                  <a:lnTo>
                    <a:pt x="346875" y="42418"/>
                  </a:lnTo>
                  <a:lnTo>
                    <a:pt x="340880" y="37376"/>
                  </a:lnTo>
                  <a:lnTo>
                    <a:pt x="332689" y="33743"/>
                  </a:lnTo>
                  <a:lnTo>
                    <a:pt x="323062" y="33743"/>
                  </a:lnTo>
                  <a:lnTo>
                    <a:pt x="311873" y="35420"/>
                  </a:lnTo>
                  <a:lnTo>
                    <a:pt x="303555" y="40017"/>
                  </a:lnTo>
                  <a:lnTo>
                    <a:pt x="298361" y="46913"/>
                  </a:lnTo>
                  <a:lnTo>
                    <a:pt x="296570" y="55511"/>
                  </a:lnTo>
                  <a:lnTo>
                    <a:pt x="298475" y="63728"/>
                  </a:lnTo>
                  <a:lnTo>
                    <a:pt x="303530" y="69811"/>
                  </a:lnTo>
                  <a:lnTo>
                    <a:pt x="310743" y="74307"/>
                  </a:lnTo>
                  <a:lnTo>
                    <a:pt x="319125" y="77736"/>
                  </a:lnTo>
                  <a:lnTo>
                    <a:pt x="327799" y="80899"/>
                  </a:lnTo>
                  <a:lnTo>
                    <a:pt x="336308" y="84201"/>
                  </a:lnTo>
                  <a:lnTo>
                    <a:pt x="336308" y="98717"/>
                  </a:lnTo>
                  <a:lnTo>
                    <a:pt x="331419" y="103911"/>
                  </a:lnTo>
                  <a:lnTo>
                    <a:pt x="311873" y="103911"/>
                  </a:lnTo>
                  <a:lnTo>
                    <a:pt x="304927" y="101079"/>
                  </a:lnTo>
                  <a:lnTo>
                    <a:pt x="298310" y="95554"/>
                  </a:lnTo>
                  <a:lnTo>
                    <a:pt x="292315" y="103124"/>
                  </a:lnTo>
                  <a:lnTo>
                    <a:pt x="298196" y="107772"/>
                  </a:lnTo>
                  <a:lnTo>
                    <a:pt x="305054" y="111252"/>
                  </a:lnTo>
                  <a:lnTo>
                    <a:pt x="312674" y="113411"/>
                  </a:lnTo>
                  <a:lnTo>
                    <a:pt x="320852" y="114160"/>
                  </a:lnTo>
                  <a:lnTo>
                    <a:pt x="332892" y="112344"/>
                  </a:lnTo>
                  <a:lnTo>
                    <a:pt x="341693" y="107403"/>
                  </a:lnTo>
                  <a:lnTo>
                    <a:pt x="347091" y="100126"/>
                  </a:lnTo>
                  <a:lnTo>
                    <a:pt x="348919" y="91300"/>
                  </a:lnTo>
                  <a:close/>
                </a:path>
                <a:path w="593090" h="114300">
                  <a:moveTo>
                    <a:pt x="426618" y="69697"/>
                  </a:moveTo>
                  <a:lnTo>
                    <a:pt x="426288" y="67335"/>
                  </a:lnTo>
                  <a:lnTo>
                    <a:pt x="424561" y="54762"/>
                  </a:lnTo>
                  <a:lnTo>
                    <a:pt x="418947" y="44157"/>
                  </a:lnTo>
                  <a:lnTo>
                    <a:pt x="418566" y="43446"/>
                  </a:lnTo>
                  <a:lnTo>
                    <a:pt x="414947" y="40754"/>
                  </a:lnTo>
                  <a:lnTo>
                    <a:pt x="414947" y="67335"/>
                  </a:lnTo>
                  <a:lnTo>
                    <a:pt x="374421" y="67335"/>
                  </a:lnTo>
                  <a:lnTo>
                    <a:pt x="376974" y="57518"/>
                  </a:lnTo>
                  <a:lnTo>
                    <a:pt x="381876" y="50241"/>
                  </a:lnTo>
                  <a:lnTo>
                    <a:pt x="388480" y="45707"/>
                  </a:lnTo>
                  <a:lnTo>
                    <a:pt x="396176" y="44157"/>
                  </a:lnTo>
                  <a:lnTo>
                    <a:pt x="404037" y="45643"/>
                  </a:lnTo>
                  <a:lnTo>
                    <a:pt x="409943" y="50063"/>
                  </a:lnTo>
                  <a:lnTo>
                    <a:pt x="413575" y="57162"/>
                  </a:lnTo>
                  <a:lnTo>
                    <a:pt x="413677" y="57518"/>
                  </a:lnTo>
                  <a:lnTo>
                    <a:pt x="414947" y="67335"/>
                  </a:lnTo>
                  <a:lnTo>
                    <a:pt x="414947" y="40754"/>
                  </a:lnTo>
                  <a:lnTo>
                    <a:pt x="408914" y="36258"/>
                  </a:lnTo>
                  <a:lnTo>
                    <a:pt x="395871" y="33743"/>
                  </a:lnTo>
                  <a:lnTo>
                    <a:pt x="383108" y="36525"/>
                  </a:lnTo>
                  <a:lnTo>
                    <a:pt x="372110" y="44513"/>
                  </a:lnTo>
                  <a:lnTo>
                    <a:pt x="364401" y="57162"/>
                  </a:lnTo>
                  <a:lnTo>
                    <a:pt x="361492" y="73952"/>
                  </a:lnTo>
                  <a:lnTo>
                    <a:pt x="364324" y="90944"/>
                  </a:lnTo>
                  <a:lnTo>
                    <a:pt x="372097" y="103581"/>
                  </a:lnTo>
                  <a:lnTo>
                    <a:pt x="383705" y="111455"/>
                  </a:lnTo>
                  <a:lnTo>
                    <a:pt x="398068" y="114160"/>
                  </a:lnTo>
                  <a:lnTo>
                    <a:pt x="405561" y="113601"/>
                  </a:lnTo>
                  <a:lnTo>
                    <a:pt x="412242" y="112001"/>
                  </a:lnTo>
                  <a:lnTo>
                    <a:pt x="418185" y="109512"/>
                  </a:lnTo>
                  <a:lnTo>
                    <a:pt x="423456" y="106273"/>
                  </a:lnTo>
                  <a:lnTo>
                    <a:pt x="421995" y="103593"/>
                  </a:lnTo>
                  <a:lnTo>
                    <a:pt x="418884" y="97917"/>
                  </a:lnTo>
                  <a:lnTo>
                    <a:pt x="413524" y="101549"/>
                  </a:lnTo>
                  <a:lnTo>
                    <a:pt x="407060" y="103593"/>
                  </a:lnTo>
                  <a:lnTo>
                    <a:pt x="399656" y="103593"/>
                  </a:lnTo>
                  <a:lnTo>
                    <a:pt x="389737" y="101727"/>
                  </a:lnTo>
                  <a:lnTo>
                    <a:pt x="382016" y="96431"/>
                  </a:lnTo>
                  <a:lnTo>
                    <a:pt x="376783" y="88163"/>
                  </a:lnTo>
                  <a:lnTo>
                    <a:pt x="374421" y="77419"/>
                  </a:lnTo>
                  <a:lnTo>
                    <a:pt x="425983" y="77419"/>
                  </a:lnTo>
                  <a:lnTo>
                    <a:pt x="426453" y="74904"/>
                  </a:lnTo>
                  <a:lnTo>
                    <a:pt x="426516" y="73952"/>
                  </a:lnTo>
                  <a:lnTo>
                    <a:pt x="426618" y="69697"/>
                  </a:lnTo>
                  <a:close/>
                </a:path>
                <a:path w="593090" h="114300">
                  <a:moveTo>
                    <a:pt x="457911" y="35636"/>
                  </a:moveTo>
                  <a:lnTo>
                    <a:pt x="444830" y="35636"/>
                  </a:lnTo>
                  <a:lnTo>
                    <a:pt x="444830" y="112268"/>
                  </a:lnTo>
                  <a:lnTo>
                    <a:pt x="457911" y="112268"/>
                  </a:lnTo>
                  <a:lnTo>
                    <a:pt x="457911" y="35636"/>
                  </a:lnTo>
                  <a:close/>
                </a:path>
                <a:path w="593090" h="114300">
                  <a:moveTo>
                    <a:pt x="460121" y="6311"/>
                  </a:moveTo>
                  <a:lnTo>
                    <a:pt x="456488" y="2844"/>
                  </a:lnTo>
                  <a:lnTo>
                    <a:pt x="446405" y="2844"/>
                  </a:lnTo>
                  <a:lnTo>
                    <a:pt x="442772" y="6311"/>
                  </a:lnTo>
                  <a:lnTo>
                    <a:pt x="442772" y="16560"/>
                  </a:lnTo>
                  <a:lnTo>
                    <a:pt x="446405" y="19875"/>
                  </a:lnTo>
                  <a:lnTo>
                    <a:pt x="456488" y="19875"/>
                  </a:lnTo>
                  <a:lnTo>
                    <a:pt x="460121" y="16560"/>
                  </a:lnTo>
                  <a:lnTo>
                    <a:pt x="460121" y="6311"/>
                  </a:lnTo>
                  <a:close/>
                </a:path>
                <a:path w="593090" h="114300">
                  <a:moveTo>
                    <a:pt x="521030" y="110858"/>
                  </a:moveTo>
                  <a:lnTo>
                    <a:pt x="518350" y="101549"/>
                  </a:lnTo>
                  <a:lnTo>
                    <a:pt x="515200" y="102971"/>
                  </a:lnTo>
                  <a:lnTo>
                    <a:pt x="512356" y="103441"/>
                  </a:lnTo>
                  <a:lnTo>
                    <a:pt x="500849" y="103441"/>
                  </a:lnTo>
                  <a:lnTo>
                    <a:pt x="497700" y="98082"/>
                  </a:lnTo>
                  <a:lnTo>
                    <a:pt x="497700" y="46202"/>
                  </a:lnTo>
                  <a:lnTo>
                    <a:pt x="518515" y="46202"/>
                  </a:lnTo>
                  <a:lnTo>
                    <a:pt x="518515" y="35636"/>
                  </a:lnTo>
                  <a:lnTo>
                    <a:pt x="497700" y="35636"/>
                  </a:lnTo>
                  <a:lnTo>
                    <a:pt x="497700" y="11036"/>
                  </a:lnTo>
                  <a:lnTo>
                    <a:pt x="486816" y="11036"/>
                  </a:lnTo>
                  <a:lnTo>
                    <a:pt x="485241" y="35636"/>
                  </a:lnTo>
                  <a:lnTo>
                    <a:pt x="473252" y="36423"/>
                  </a:lnTo>
                  <a:lnTo>
                    <a:pt x="473252" y="46202"/>
                  </a:lnTo>
                  <a:lnTo>
                    <a:pt x="484606" y="46202"/>
                  </a:lnTo>
                  <a:lnTo>
                    <a:pt x="484606" y="88455"/>
                  </a:lnTo>
                  <a:lnTo>
                    <a:pt x="485724" y="98933"/>
                  </a:lnTo>
                  <a:lnTo>
                    <a:pt x="489419" y="107048"/>
                  </a:lnTo>
                  <a:lnTo>
                    <a:pt x="496189" y="112293"/>
                  </a:lnTo>
                  <a:lnTo>
                    <a:pt x="506526" y="114160"/>
                  </a:lnTo>
                  <a:lnTo>
                    <a:pt x="511733" y="114160"/>
                  </a:lnTo>
                  <a:lnTo>
                    <a:pt x="516928" y="112750"/>
                  </a:lnTo>
                  <a:lnTo>
                    <a:pt x="521030" y="110858"/>
                  </a:lnTo>
                  <a:close/>
                </a:path>
                <a:path w="593090" h="114300">
                  <a:moveTo>
                    <a:pt x="592937" y="69697"/>
                  </a:moveTo>
                  <a:lnTo>
                    <a:pt x="592607" y="67335"/>
                  </a:lnTo>
                  <a:lnTo>
                    <a:pt x="590880" y="54762"/>
                  </a:lnTo>
                  <a:lnTo>
                    <a:pt x="585266" y="44157"/>
                  </a:lnTo>
                  <a:lnTo>
                    <a:pt x="584898" y="43446"/>
                  </a:lnTo>
                  <a:lnTo>
                    <a:pt x="581266" y="40754"/>
                  </a:lnTo>
                  <a:lnTo>
                    <a:pt x="581266" y="67335"/>
                  </a:lnTo>
                  <a:lnTo>
                    <a:pt x="540740" y="67335"/>
                  </a:lnTo>
                  <a:lnTo>
                    <a:pt x="543306" y="57518"/>
                  </a:lnTo>
                  <a:lnTo>
                    <a:pt x="548195" y="50241"/>
                  </a:lnTo>
                  <a:lnTo>
                    <a:pt x="554799" y="45707"/>
                  </a:lnTo>
                  <a:lnTo>
                    <a:pt x="562508" y="44157"/>
                  </a:lnTo>
                  <a:lnTo>
                    <a:pt x="570357" y="45643"/>
                  </a:lnTo>
                  <a:lnTo>
                    <a:pt x="576262" y="50063"/>
                  </a:lnTo>
                  <a:lnTo>
                    <a:pt x="579894" y="57162"/>
                  </a:lnTo>
                  <a:lnTo>
                    <a:pt x="580009" y="57518"/>
                  </a:lnTo>
                  <a:lnTo>
                    <a:pt x="581266" y="67335"/>
                  </a:lnTo>
                  <a:lnTo>
                    <a:pt x="581266" y="40754"/>
                  </a:lnTo>
                  <a:lnTo>
                    <a:pt x="575246" y="36258"/>
                  </a:lnTo>
                  <a:lnTo>
                    <a:pt x="562190" y="33743"/>
                  </a:lnTo>
                  <a:lnTo>
                    <a:pt x="549440" y="36525"/>
                  </a:lnTo>
                  <a:lnTo>
                    <a:pt x="538441" y="44513"/>
                  </a:lnTo>
                  <a:lnTo>
                    <a:pt x="530720" y="57162"/>
                  </a:lnTo>
                  <a:lnTo>
                    <a:pt x="527812" y="73952"/>
                  </a:lnTo>
                  <a:lnTo>
                    <a:pt x="530644" y="90944"/>
                  </a:lnTo>
                  <a:lnTo>
                    <a:pt x="538416" y="103581"/>
                  </a:lnTo>
                  <a:lnTo>
                    <a:pt x="550037" y="111455"/>
                  </a:lnTo>
                  <a:lnTo>
                    <a:pt x="564400" y="114160"/>
                  </a:lnTo>
                  <a:lnTo>
                    <a:pt x="571893" y="113601"/>
                  </a:lnTo>
                  <a:lnTo>
                    <a:pt x="578573" y="112001"/>
                  </a:lnTo>
                  <a:lnTo>
                    <a:pt x="584504" y="109512"/>
                  </a:lnTo>
                  <a:lnTo>
                    <a:pt x="589788" y="106273"/>
                  </a:lnTo>
                  <a:lnTo>
                    <a:pt x="588314" y="103593"/>
                  </a:lnTo>
                  <a:lnTo>
                    <a:pt x="585216" y="97917"/>
                  </a:lnTo>
                  <a:lnTo>
                    <a:pt x="579843" y="101549"/>
                  </a:lnTo>
                  <a:lnTo>
                    <a:pt x="573379" y="103593"/>
                  </a:lnTo>
                  <a:lnTo>
                    <a:pt x="565975" y="103593"/>
                  </a:lnTo>
                  <a:lnTo>
                    <a:pt x="556069" y="101727"/>
                  </a:lnTo>
                  <a:lnTo>
                    <a:pt x="548335" y="96431"/>
                  </a:lnTo>
                  <a:lnTo>
                    <a:pt x="543115" y="88163"/>
                  </a:lnTo>
                  <a:lnTo>
                    <a:pt x="540740" y="77419"/>
                  </a:lnTo>
                  <a:lnTo>
                    <a:pt x="592302" y="77419"/>
                  </a:lnTo>
                  <a:lnTo>
                    <a:pt x="592785" y="74904"/>
                  </a:lnTo>
                  <a:lnTo>
                    <a:pt x="592848" y="73952"/>
                  </a:lnTo>
                  <a:lnTo>
                    <a:pt x="592937" y="69697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9080819" y="4850130"/>
              <a:ext cx="147464" cy="11021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9247568" y="4846188"/>
              <a:ext cx="448699" cy="11416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338719" y="381097"/>
              <a:ext cx="1252151" cy="230191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337856" y="674240"/>
              <a:ext cx="782466" cy="131984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131180" y="785168"/>
              <a:ext cx="8255" cy="8890"/>
            </a:xfrm>
            <a:custGeom>
              <a:avLst/>
              <a:gdLst/>
              <a:ahLst/>
              <a:cxnLst/>
              <a:rect l="l" t="t" r="r" b="b"/>
              <a:pathLst>
                <a:path w="8255" h="8890">
                  <a:moveTo>
                    <a:pt x="6119" y="0"/>
                  </a:moveTo>
                  <a:lnTo>
                    <a:pt x="1776" y="0"/>
                  </a:lnTo>
                  <a:lnTo>
                    <a:pt x="0" y="1710"/>
                  </a:lnTo>
                  <a:lnTo>
                    <a:pt x="0" y="6645"/>
                  </a:lnTo>
                  <a:lnTo>
                    <a:pt x="1776" y="8356"/>
                  </a:lnTo>
                  <a:lnTo>
                    <a:pt x="3948" y="8356"/>
                  </a:lnTo>
                  <a:lnTo>
                    <a:pt x="6119" y="8356"/>
                  </a:lnTo>
                  <a:lnTo>
                    <a:pt x="7895" y="6645"/>
                  </a:lnTo>
                  <a:lnTo>
                    <a:pt x="7895" y="1710"/>
                  </a:lnTo>
                  <a:lnTo>
                    <a:pt x="611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858348" y="71994"/>
            <a:ext cx="0" cy="5346065"/>
          </a:xfrm>
          <a:custGeom>
            <a:avLst/>
            <a:gdLst/>
            <a:ahLst/>
            <a:cxnLst/>
            <a:rect l="l" t="t" r="r" b="b"/>
            <a:pathLst>
              <a:path w="0" h="5346065">
                <a:moveTo>
                  <a:pt x="0" y="0"/>
                </a:moveTo>
                <a:lnTo>
                  <a:pt x="0" y="5346001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7638349" y="71994"/>
            <a:ext cx="0" cy="5346065"/>
          </a:xfrm>
          <a:custGeom>
            <a:avLst/>
            <a:gdLst/>
            <a:ahLst/>
            <a:cxnLst/>
            <a:rect l="l" t="t" r="r" b="b"/>
            <a:pathLst>
              <a:path w="0" h="5346065">
                <a:moveTo>
                  <a:pt x="0" y="0"/>
                </a:moveTo>
                <a:lnTo>
                  <a:pt x="0" y="5346001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1346351" y="71994"/>
            <a:ext cx="0" cy="5346065"/>
          </a:xfrm>
          <a:custGeom>
            <a:avLst/>
            <a:gdLst/>
            <a:ahLst/>
            <a:cxnLst/>
            <a:rect l="l" t="t" r="r" b="b"/>
            <a:pathLst>
              <a:path w="0" h="5346065">
                <a:moveTo>
                  <a:pt x="0" y="0"/>
                </a:moveTo>
                <a:lnTo>
                  <a:pt x="0" y="5346001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338719" y="381097"/>
            <a:ext cx="1252151" cy="2301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6" name="object 6"/>
          <p:cNvGrpSpPr/>
          <p:nvPr/>
        </p:nvGrpSpPr>
        <p:grpSpPr>
          <a:xfrm>
            <a:off x="71996" y="71996"/>
            <a:ext cx="14976475" cy="5346065"/>
            <a:chOff x="71996" y="71996"/>
            <a:chExt cx="14976475" cy="5346065"/>
          </a:xfrm>
        </p:grpSpPr>
        <p:sp>
          <p:nvSpPr>
            <p:cNvPr id="7" name="object 7"/>
            <p:cNvSpPr/>
            <p:nvPr/>
          </p:nvSpPr>
          <p:spPr>
            <a:xfrm>
              <a:off x="337856" y="674240"/>
              <a:ext cx="782466" cy="13198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131180" y="785168"/>
              <a:ext cx="8255" cy="8890"/>
            </a:xfrm>
            <a:custGeom>
              <a:avLst/>
              <a:gdLst/>
              <a:ahLst/>
              <a:cxnLst/>
              <a:rect l="l" t="t" r="r" b="b"/>
              <a:pathLst>
                <a:path w="8255" h="8890">
                  <a:moveTo>
                    <a:pt x="6119" y="0"/>
                  </a:moveTo>
                  <a:lnTo>
                    <a:pt x="1776" y="0"/>
                  </a:lnTo>
                  <a:lnTo>
                    <a:pt x="0" y="1710"/>
                  </a:lnTo>
                  <a:lnTo>
                    <a:pt x="0" y="6645"/>
                  </a:lnTo>
                  <a:lnTo>
                    <a:pt x="1776" y="8356"/>
                  </a:lnTo>
                  <a:lnTo>
                    <a:pt x="3948" y="8356"/>
                  </a:lnTo>
                  <a:lnTo>
                    <a:pt x="6119" y="8356"/>
                  </a:lnTo>
                  <a:lnTo>
                    <a:pt x="7895" y="6645"/>
                  </a:lnTo>
                  <a:lnTo>
                    <a:pt x="7895" y="1710"/>
                  </a:lnTo>
                  <a:lnTo>
                    <a:pt x="611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78346" y="78346"/>
              <a:ext cx="14963775" cy="5333365"/>
            </a:xfrm>
            <a:custGeom>
              <a:avLst/>
              <a:gdLst/>
              <a:ahLst/>
              <a:cxnLst/>
              <a:rect l="l" t="t" r="r" b="b"/>
              <a:pathLst>
                <a:path w="14963775" h="5333365">
                  <a:moveTo>
                    <a:pt x="0" y="5333301"/>
                  </a:moveTo>
                  <a:lnTo>
                    <a:pt x="14963305" y="5333301"/>
                  </a:lnTo>
                  <a:lnTo>
                    <a:pt x="14963305" y="0"/>
                  </a:lnTo>
                  <a:lnTo>
                    <a:pt x="0" y="0"/>
                  </a:lnTo>
                  <a:lnTo>
                    <a:pt x="0" y="5333301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50350" y="284549"/>
              <a:ext cx="0" cy="4965700"/>
            </a:xfrm>
            <a:custGeom>
              <a:avLst/>
              <a:gdLst/>
              <a:ahLst/>
              <a:cxnLst/>
              <a:rect l="l" t="t" r="r" b="b"/>
              <a:pathLst>
                <a:path w="0" h="4965700">
                  <a:moveTo>
                    <a:pt x="0" y="0"/>
                  </a:moveTo>
                  <a:lnTo>
                    <a:pt x="0" y="4965623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84259" y="5339643"/>
              <a:ext cx="14596744" cy="0"/>
            </a:xfrm>
            <a:custGeom>
              <a:avLst/>
              <a:gdLst/>
              <a:ahLst/>
              <a:cxnLst/>
              <a:rect l="l" t="t" r="r" b="b"/>
              <a:pathLst>
                <a:path w="14596744" h="0">
                  <a:moveTo>
                    <a:pt x="0" y="0"/>
                  </a:moveTo>
                  <a:lnTo>
                    <a:pt x="14596122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4969649" y="239813"/>
              <a:ext cx="0" cy="4965700"/>
            </a:xfrm>
            <a:custGeom>
              <a:avLst/>
              <a:gdLst/>
              <a:ahLst/>
              <a:cxnLst/>
              <a:rect l="l" t="t" r="r" b="b"/>
              <a:pathLst>
                <a:path w="0" h="4965700">
                  <a:moveTo>
                    <a:pt x="0" y="4965623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39618" y="150343"/>
              <a:ext cx="14596744" cy="0"/>
            </a:xfrm>
            <a:custGeom>
              <a:avLst/>
              <a:gdLst/>
              <a:ahLst/>
              <a:cxnLst/>
              <a:rect l="l" t="t" r="r" b="b"/>
              <a:pathLst>
                <a:path w="14596744" h="0">
                  <a:moveTo>
                    <a:pt x="14596122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50350" y="150342"/>
              <a:ext cx="14819630" cy="5189855"/>
            </a:xfrm>
            <a:custGeom>
              <a:avLst/>
              <a:gdLst/>
              <a:ahLst/>
              <a:cxnLst/>
              <a:rect l="l" t="t" r="r" b="b"/>
              <a:pathLst>
                <a:path w="14819630" h="5189855">
                  <a:moveTo>
                    <a:pt x="0" y="5144566"/>
                  </a:moveTo>
                  <a:lnTo>
                    <a:pt x="0" y="5189296"/>
                  </a:lnTo>
                  <a:lnTo>
                    <a:pt x="44640" y="5189296"/>
                  </a:lnTo>
                </a:path>
                <a:path w="14819630" h="5189855">
                  <a:moveTo>
                    <a:pt x="14774659" y="5189296"/>
                  </a:moveTo>
                  <a:lnTo>
                    <a:pt x="14819299" y="5189296"/>
                  </a:lnTo>
                  <a:lnTo>
                    <a:pt x="14819299" y="5144566"/>
                  </a:lnTo>
                </a:path>
                <a:path w="14819630" h="5189855">
                  <a:moveTo>
                    <a:pt x="14819299" y="44742"/>
                  </a:moveTo>
                  <a:lnTo>
                    <a:pt x="14819299" y="0"/>
                  </a:lnTo>
                  <a:lnTo>
                    <a:pt x="14774659" y="0"/>
                  </a:lnTo>
                </a:path>
                <a:path w="14819630" h="5189855">
                  <a:moveTo>
                    <a:pt x="44640" y="0"/>
                  </a:moveTo>
                  <a:lnTo>
                    <a:pt x="0" y="0"/>
                  </a:lnTo>
                  <a:lnTo>
                    <a:pt x="0" y="44742"/>
                  </a:lnTo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2020-09-25T07:26:13Z</dcterms:created>
  <dcterms:modified xsi:type="dcterms:W3CDTF">2020-09-25T07:26:13Z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2020-09-25T00:00:00Z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2020-09-25T00:00:00Z</vt:filetime>
  </property>
</Properties>
</file>