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7245350"/>
  <p:notesSz cx="20104100" cy="72453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2246058"/>
            <a:ext cx="17088486" cy="15215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4057396"/>
            <a:ext cx="14072870" cy="1811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666430"/>
            <a:ext cx="8745284" cy="4781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666430"/>
            <a:ext cx="8745284" cy="4781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289814"/>
            <a:ext cx="18093690" cy="11592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666430"/>
            <a:ext cx="18093690" cy="4781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6738175"/>
            <a:ext cx="6433312" cy="3622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6738175"/>
            <a:ext cx="4623943" cy="3622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6738175"/>
            <a:ext cx="4623943" cy="3622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7687" y="67687"/>
            <a:ext cx="19968845" cy="7107555"/>
            <a:chOff x="67687" y="67687"/>
            <a:chExt cx="19968845" cy="7107555"/>
          </a:xfrm>
        </p:grpSpPr>
        <p:sp>
          <p:nvSpPr>
            <p:cNvPr id="3" name="object 3"/>
            <p:cNvSpPr/>
            <p:nvPr/>
          </p:nvSpPr>
          <p:spPr>
            <a:xfrm>
              <a:off x="73657" y="73657"/>
              <a:ext cx="19956780" cy="7096125"/>
            </a:xfrm>
            <a:custGeom>
              <a:avLst/>
              <a:gdLst/>
              <a:ahLst/>
              <a:cxnLst/>
              <a:rect l="l" t="t" r="r" b="b"/>
              <a:pathLst>
                <a:path w="19956780" h="7096125">
                  <a:moveTo>
                    <a:pt x="0" y="7095573"/>
                  </a:moveTo>
                  <a:lnTo>
                    <a:pt x="19956773" y="7095573"/>
                  </a:lnTo>
                  <a:lnTo>
                    <a:pt x="19956773" y="0"/>
                  </a:lnTo>
                  <a:lnTo>
                    <a:pt x="0" y="0"/>
                  </a:lnTo>
                  <a:lnTo>
                    <a:pt x="0" y="7095573"/>
                  </a:lnTo>
                  <a:close/>
                </a:path>
              </a:pathLst>
            </a:custGeom>
            <a:ln w="1193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41351" y="265638"/>
              <a:ext cx="0" cy="6753225"/>
            </a:xfrm>
            <a:custGeom>
              <a:avLst/>
              <a:gdLst/>
              <a:ahLst/>
              <a:cxnLst/>
              <a:rect l="l" t="t" r="r" b="b"/>
              <a:pathLst>
                <a:path w="0" h="6753225">
                  <a:moveTo>
                    <a:pt x="0" y="0"/>
                  </a:moveTo>
                  <a:lnTo>
                    <a:pt x="0" y="6753042"/>
                  </a:lnTo>
                </a:path>
              </a:pathLst>
            </a:custGeom>
            <a:ln w="1193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66275" y="7101536"/>
              <a:ext cx="19613245" cy="0"/>
            </a:xfrm>
            <a:custGeom>
              <a:avLst/>
              <a:gdLst/>
              <a:ahLst/>
              <a:cxnLst/>
              <a:rect l="l" t="t" r="r" b="b"/>
              <a:pathLst>
                <a:path w="19613245" h="0">
                  <a:moveTo>
                    <a:pt x="0" y="0"/>
                  </a:moveTo>
                  <a:lnTo>
                    <a:pt x="19613180" y="0"/>
                  </a:lnTo>
                </a:path>
              </a:pathLst>
            </a:custGeom>
            <a:ln w="1193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9962742" y="224204"/>
              <a:ext cx="0" cy="6753225"/>
            </a:xfrm>
            <a:custGeom>
              <a:avLst/>
              <a:gdLst/>
              <a:ahLst/>
              <a:cxnLst/>
              <a:rect l="l" t="t" r="r" b="b"/>
              <a:pathLst>
                <a:path w="0" h="6753225">
                  <a:moveTo>
                    <a:pt x="0" y="6753042"/>
                  </a:moveTo>
                  <a:lnTo>
                    <a:pt x="0" y="0"/>
                  </a:lnTo>
                </a:path>
              </a:pathLst>
            </a:custGeom>
            <a:ln w="1193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24637" y="141349"/>
              <a:ext cx="19613245" cy="0"/>
            </a:xfrm>
            <a:custGeom>
              <a:avLst/>
              <a:gdLst/>
              <a:ahLst/>
              <a:cxnLst/>
              <a:rect l="l" t="t" r="r" b="b"/>
              <a:pathLst>
                <a:path w="19613245" h="0">
                  <a:moveTo>
                    <a:pt x="19613180" y="0"/>
                  </a:moveTo>
                  <a:lnTo>
                    <a:pt x="0" y="0"/>
                  </a:lnTo>
                </a:path>
              </a:pathLst>
            </a:custGeom>
            <a:ln w="1193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41351" y="141350"/>
              <a:ext cx="19821525" cy="6960234"/>
            </a:xfrm>
            <a:custGeom>
              <a:avLst/>
              <a:gdLst/>
              <a:ahLst/>
              <a:cxnLst/>
              <a:rect l="l" t="t" r="r" b="b"/>
              <a:pathLst>
                <a:path w="19821525" h="6960234">
                  <a:moveTo>
                    <a:pt x="0" y="6918755"/>
                  </a:moveTo>
                  <a:lnTo>
                    <a:pt x="0" y="6960186"/>
                  </a:lnTo>
                  <a:lnTo>
                    <a:pt x="41646" y="6960186"/>
                  </a:lnTo>
                </a:path>
                <a:path w="19821525" h="6960234">
                  <a:moveTo>
                    <a:pt x="19779753" y="6960186"/>
                  </a:moveTo>
                  <a:lnTo>
                    <a:pt x="19821387" y="6960186"/>
                  </a:lnTo>
                  <a:lnTo>
                    <a:pt x="19821387" y="6918755"/>
                  </a:lnTo>
                </a:path>
                <a:path w="19821525" h="6960234">
                  <a:moveTo>
                    <a:pt x="19821387" y="41431"/>
                  </a:moveTo>
                  <a:lnTo>
                    <a:pt x="19821387" y="0"/>
                  </a:lnTo>
                  <a:lnTo>
                    <a:pt x="19779753" y="0"/>
                  </a:lnTo>
                </a:path>
                <a:path w="19821525" h="6960234">
                  <a:moveTo>
                    <a:pt x="41646" y="0"/>
                  </a:moveTo>
                  <a:lnTo>
                    <a:pt x="0" y="0"/>
                  </a:lnTo>
                  <a:lnTo>
                    <a:pt x="0" y="41431"/>
                  </a:lnTo>
                </a:path>
              </a:pathLst>
            </a:custGeom>
            <a:ln w="1193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5026023" y="67688"/>
              <a:ext cx="0" cy="7107555"/>
            </a:xfrm>
            <a:custGeom>
              <a:avLst/>
              <a:gdLst/>
              <a:ahLst/>
              <a:cxnLst/>
              <a:rect l="l" t="t" r="r" b="b"/>
              <a:pathLst>
                <a:path w="0" h="7107555">
                  <a:moveTo>
                    <a:pt x="0" y="0"/>
                  </a:moveTo>
                  <a:lnTo>
                    <a:pt x="0" y="7107512"/>
                  </a:lnTo>
                </a:path>
              </a:pathLst>
            </a:custGeom>
            <a:ln w="1193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9984356" y="67688"/>
              <a:ext cx="0" cy="7107555"/>
            </a:xfrm>
            <a:custGeom>
              <a:avLst/>
              <a:gdLst/>
              <a:ahLst/>
              <a:cxnLst/>
              <a:rect l="l" t="t" r="r" b="b"/>
              <a:pathLst>
                <a:path w="0" h="7107555">
                  <a:moveTo>
                    <a:pt x="0" y="0"/>
                  </a:moveTo>
                  <a:lnTo>
                    <a:pt x="0" y="7107512"/>
                  </a:lnTo>
                </a:path>
              </a:pathLst>
            </a:custGeom>
            <a:ln w="1193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5010381" y="67688"/>
              <a:ext cx="0" cy="7107555"/>
            </a:xfrm>
            <a:custGeom>
              <a:avLst/>
              <a:gdLst/>
              <a:ahLst/>
              <a:cxnLst/>
              <a:rect l="l" t="t" r="r" b="b"/>
              <a:pathLst>
                <a:path w="0" h="7107555">
                  <a:moveTo>
                    <a:pt x="0" y="0"/>
                  </a:moveTo>
                  <a:lnTo>
                    <a:pt x="0" y="7107512"/>
                  </a:lnTo>
                </a:path>
              </a:pathLst>
            </a:custGeom>
            <a:ln w="1193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7115244" y="6668860"/>
              <a:ext cx="99060" cy="134620"/>
            </a:xfrm>
            <a:custGeom>
              <a:avLst/>
              <a:gdLst/>
              <a:ahLst/>
              <a:cxnLst/>
              <a:rect l="l" t="t" r="r" b="b"/>
              <a:pathLst>
                <a:path w="99059" h="134620">
                  <a:moveTo>
                    <a:pt x="98831" y="0"/>
                  </a:moveTo>
                  <a:lnTo>
                    <a:pt x="0" y="0"/>
                  </a:lnTo>
                  <a:lnTo>
                    <a:pt x="0" y="15240"/>
                  </a:lnTo>
                  <a:lnTo>
                    <a:pt x="40678" y="15240"/>
                  </a:lnTo>
                  <a:lnTo>
                    <a:pt x="40678" y="134620"/>
                  </a:lnTo>
                  <a:lnTo>
                    <a:pt x="57937" y="134620"/>
                  </a:lnTo>
                  <a:lnTo>
                    <a:pt x="57937" y="15240"/>
                  </a:lnTo>
                  <a:lnTo>
                    <a:pt x="98831" y="15240"/>
                  </a:lnTo>
                  <a:lnTo>
                    <a:pt x="9883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7233496" y="6661466"/>
              <a:ext cx="194925" cy="14505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7451968" y="6657768"/>
              <a:ext cx="217218" cy="14875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7689918" y="6661466"/>
              <a:ext cx="194925" cy="14505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2097673" y="6662905"/>
              <a:ext cx="191822" cy="14362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2314296" y="6701738"/>
              <a:ext cx="79104" cy="10478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413331" y="6657768"/>
              <a:ext cx="267948" cy="14875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2702010" y="6661466"/>
              <a:ext cx="195007" cy="14505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51479" y="349829"/>
              <a:ext cx="1178017" cy="39968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93714" y="67688"/>
            <a:ext cx="0" cy="7107555"/>
          </a:xfrm>
          <a:custGeom>
            <a:avLst/>
            <a:gdLst/>
            <a:ahLst/>
            <a:cxnLst/>
            <a:rect l="l" t="t" r="r" b="b"/>
            <a:pathLst>
              <a:path w="0" h="7107555">
                <a:moveTo>
                  <a:pt x="0" y="0"/>
                </a:moveTo>
                <a:lnTo>
                  <a:pt x="0" y="7107512"/>
                </a:lnTo>
              </a:path>
            </a:pathLst>
          </a:custGeom>
          <a:ln w="1193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119736" y="67688"/>
            <a:ext cx="0" cy="7107555"/>
          </a:xfrm>
          <a:custGeom>
            <a:avLst/>
            <a:gdLst/>
            <a:ahLst/>
            <a:cxnLst/>
            <a:rect l="l" t="t" r="r" b="b"/>
            <a:pathLst>
              <a:path w="0" h="7107555">
                <a:moveTo>
                  <a:pt x="0" y="0"/>
                </a:moveTo>
                <a:lnTo>
                  <a:pt x="0" y="7107512"/>
                </a:lnTo>
              </a:path>
            </a:pathLst>
          </a:custGeom>
          <a:ln w="1193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078071" y="67688"/>
            <a:ext cx="0" cy="7107555"/>
          </a:xfrm>
          <a:custGeom>
            <a:avLst/>
            <a:gdLst/>
            <a:ahLst/>
            <a:cxnLst/>
            <a:rect l="l" t="t" r="r" b="b"/>
            <a:pathLst>
              <a:path w="0" h="7107555">
                <a:moveTo>
                  <a:pt x="0" y="0"/>
                </a:moveTo>
                <a:lnTo>
                  <a:pt x="0" y="7107512"/>
                </a:lnTo>
              </a:path>
            </a:pathLst>
          </a:custGeom>
          <a:ln w="1193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67687" y="67687"/>
            <a:ext cx="19968845" cy="7107555"/>
            <a:chOff x="67687" y="67687"/>
            <a:chExt cx="19968845" cy="7107555"/>
          </a:xfrm>
        </p:grpSpPr>
        <p:sp>
          <p:nvSpPr>
            <p:cNvPr id="6" name="object 6"/>
            <p:cNvSpPr/>
            <p:nvPr/>
          </p:nvSpPr>
          <p:spPr>
            <a:xfrm>
              <a:off x="351479" y="349829"/>
              <a:ext cx="1178017" cy="39968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3657" y="73657"/>
              <a:ext cx="19956780" cy="7096125"/>
            </a:xfrm>
            <a:custGeom>
              <a:avLst/>
              <a:gdLst/>
              <a:ahLst/>
              <a:cxnLst/>
              <a:rect l="l" t="t" r="r" b="b"/>
              <a:pathLst>
                <a:path w="19956780" h="7096125">
                  <a:moveTo>
                    <a:pt x="0" y="7095573"/>
                  </a:moveTo>
                  <a:lnTo>
                    <a:pt x="19956773" y="7095573"/>
                  </a:lnTo>
                  <a:lnTo>
                    <a:pt x="19956773" y="0"/>
                  </a:lnTo>
                  <a:lnTo>
                    <a:pt x="0" y="0"/>
                  </a:lnTo>
                  <a:lnTo>
                    <a:pt x="0" y="7095573"/>
                  </a:lnTo>
                  <a:close/>
                </a:path>
              </a:pathLst>
            </a:custGeom>
            <a:ln w="1193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41351" y="265638"/>
              <a:ext cx="0" cy="6753225"/>
            </a:xfrm>
            <a:custGeom>
              <a:avLst/>
              <a:gdLst/>
              <a:ahLst/>
              <a:cxnLst/>
              <a:rect l="l" t="t" r="r" b="b"/>
              <a:pathLst>
                <a:path w="0" h="6753225">
                  <a:moveTo>
                    <a:pt x="0" y="0"/>
                  </a:moveTo>
                  <a:lnTo>
                    <a:pt x="0" y="6753042"/>
                  </a:lnTo>
                </a:path>
              </a:pathLst>
            </a:custGeom>
            <a:ln w="1193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66275" y="7101536"/>
              <a:ext cx="19613245" cy="0"/>
            </a:xfrm>
            <a:custGeom>
              <a:avLst/>
              <a:gdLst/>
              <a:ahLst/>
              <a:cxnLst/>
              <a:rect l="l" t="t" r="r" b="b"/>
              <a:pathLst>
                <a:path w="19613245" h="0">
                  <a:moveTo>
                    <a:pt x="0" y="0"/>
                  </a:moveTo>
                  <a:lnTo>
                    <a:pt x="19613180" y="0"/>
                  </a:lnTo>
                </a:path>
              </a:pathLst>
            </a:custGeom>
            <a:ln w="1193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9962742" y="224204"/>
              <a:ext cx="0" cy="6753225"/>
            </a:xfrm>
            <a:custGeom>
              <a:avLst/>
              <a:gdLst/>
              <a:ahLst/>
              <a:cxnLst/>
              <a:rect l="l" t="t" r="r" b="b"/>
              <a:pathLst>
                <a:path w="0" h="6753225">
                  <a:moveTo>
                    <a:pt x="0" y="6753042"/>
                  </a:moveTo>
                  <a:lnTo>
                    <a:pt x="0" y="0"/>
                  </a:lnTo>
                </a:path>
              </a:pathLst>
            </a:custGeom>
            <a:ln w="1193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24637" y="141349"/>
              <a:ext cx="19613245" cy="0"/>
            </a:xfrm>
            <a:custGeom>
              <a:avLst/>
              <a:gdLst/>
              <a:ahLst/>
              <a:cxnLst/>
              <a:rect l="l" t="t" r="r" b="b"/>
              <a:pathLst>
                <a:path w="19613245" h="0">
                  <a:moveTo>
                    <a:pt x="19613180" y="0"/>
                  </a:moveTo>
                  <a:lnTo>
                    <a:pt x="0" y="0"/>
                  </a:lnTo>
                </a:path>
              </a:pathLst>
            </a:custGeom>
            <a:ln w="1193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41351" y="141350"/>
              <a:ext cx="19821525" cy="6960234"/>
            </a:xfrm>
            <a:custGeom>
              <a:avLst/>
              <a:gdLst/>
              <a:ahLst/>
              <a:cxnLst/>
              <a:rect l="l" t="t" r="r" b="b"/>
              <a:pathLst>
                <a:path w="19821525" h="6960234">
                  <a:moveTo>
                    <a:pt x="0" y="6918755"/>
                  </a:moveTo>
                  <a:lnTo>
                    <a:pt x="0" y="6960186"/>
                  </a:lnTo>
                  <a:lnTo>
                    <a:pt x="41646" y="6960186"/>
                  </a:lnTo>
                </a:path>
                <a:path w="19821525" h="6960234">
                  <a:moveTo>
                    <a:pt x="19779753" y="6960186"/>
                  </a:moveTo>
                  <a:lnTo>
                    <a:pt x="19821387" y="6960186"/>
                  </a:lnTo>
                  <a:lnTo>
                    <a:pt x="19821387" y="6918755"/>
                  </a:lnTo>
                </a:path>
                <a:path w="19821525" h="6960234">
                  <a:moveTo>
                    <a:pt x="19821387" y="41431"/>
                  </a:moveTo>
                  <a:lnTo>
                    <a:pt x="19821387" y="0"/>
                  </a:lnTo>
                  <a:lnTo>
                    <a:pt x="19779753" y="0"/>
                  </a:lnTo>
                </a:path>
                <a:path w="19821525" h="6960234">
                  <a:moveTo>
                    <a:pt x="41646" y="0"/>
                  </a:moveTo>
                  <a:lnTo>
                    <a:pt x="0" y="0"/>
                  </a:lnTo>
                  <a:lnTo>
                    <a:pt x="0" y="41431"/>
                  </a:lnTo>
                </a:path>
              </a:pathLst>
            </a:custGeom>
            <a:ln w="1193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2020-09-25T08:02:13Z</dcterms:created>
  <dcterms:modified xsi:type="dcterms:W3CDTF">2020-09-25T08:02:13Z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2020-09-25T00:00:00Z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2020-09-25T00:00:00Z</vt:filetime>
  </property>
</Properties>
</file>