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7207250"/>
  <p:notesSz cx="20104100" cy="72072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234247"/>
            <a:ext cx="17088486" cy="1513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4036060"/>
            <a:ext cx="14072870" cy="1801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657667"/>
            <a:ext cx="8745284" cy="4756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657667"/>
            <a:ext cx="8745284" cy="4756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2086" y="52086"/>
            <a:ext cx="19999960" cy="7099934"/>
          </a:xfrm>
          <a:custGeom>
            <a:avLst/>
            <a:gdLst/>
            <a:ahLst/>
            <a:cxnLst/>
            <a:rect l="l" t="t" r="r" b="b"/>
            <a:pathLst>
              <a:path w="19999960" h="7099934">
                <a:moveTo>
                  <a:pt x="0" y="7099801"/>
                </a:moveTo>
                <a:lnTo>
                  <a:pt x="19999944" y="7099801"/>
                </a:lnTo>
                <a:lnTo>
                  <a:pt x="19999944" y="0"/>
                </a:lnTo>
                <a:lnTo>
                  <a:pt x="0" y="0"/>
                </a:lnTo>
                <a:lnTo>
                  <a:pt x="0" y="7099801"/>
                </a:lnTo>
                <a:close/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88290"/>
            <a:ext cx="18093690" cy="1153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657667"/>
            <a:ext cx="18093690" cy="4756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6702742"/>
            <a:ext cx="6433312" cy="360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6702742"/>
            <a:ext cx="4623943" cy="360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6702742"/>
            <a:ext cx="4623943" cy="360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956" y="188986"/>
            <a:ext cx="0" cy="6856095"/>
          </a:xfrm>
          <a:custGeom>
            <a:avLst/>
            <a:gdLst/>
            <a:ahLst/>
            <a:cxnLst/>
            <a:rect l="l" t="t" r="r" b="b"/>
            <a:pathLst>
              <a:path w="0" h="6856095">
                <a:moveTo>
                  <a:pt x="0" y="0"/>
                </a:moveTo>
                <a:lnTo>
                  <a:pt x="0" y="6855674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88814" y="7104017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6113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04163" y="159308"/>
            <a:ext cx="0" cy="6856095"/>
          </a:xfrm>
          <a:custGeom>
            <a:avLst/>
            <a:gdLst/>
            <a:ahLst/>
            <a:cxnLst/>
            <a:rect l="l" t="t" r="r" b="b"/>
            <a:pathLst>
              <a:path w="0" h="6856095">
                <a:moveTo>
                  <a:pt x="0" y="6855674"/>
                </a:move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9193" y="99952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6113" y="0"/>
                </a:move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9956" y="707433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677"/>
                </a:lnTo>
                <a:lnTo>
                  <a:pt x="29618" y="29677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74545" y="707433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677"/>
                </a:moveTo>
                <a:lnTo>
                  <a:pt x="29618" y="29677"/>
                </a:lnTo>
                <a:lnTo>
                  <a:pt x="29618" y="0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74545" y="99954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18" y="29677"/>
                </a:moveTo>
                <a:lnTo>
                  <a:pt x="29618" y="0"/>
                </a:ln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9956" y="99954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18" y="0"/>
                </a:moveTo>
                <a:lnTo>
                  <a:pt x="0" y="0"/>
                </a:lnTo>
                <a:lnTo>
                  <a:pt x="0" y="29677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30251" y="47864"/>
            <a:ext cx="0" cy="7108825"/>
          </a:xfrm>
          <a:custGeom>
            <a:avLst/>
            <a:gdLst/>
            <a:ahLst/>
            <a:cxnLst/>
            <a:rect l="l" t="t" r="r" b="b"/>
            <a:pathLst>
              <a:path w="0" h="7108825">
                <a:moveTo>
                  <a:pt x="0" y="0"/>
                </a:moveTo>
                <a:lnTo>
                  <a:pt x="0" y="7108244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008415" y="47864"/>
            <a:ext cx="0" cy="7108825"/>
          </a:xfrm>
          <a:custGeom>
            <a:avLst/>
            <a:gdLst/>
            <a:ahLst/>
            <a:cxnLst/>
            <a:rect l="l" t="t" r="r" b="b"/>
            <a:pathLst>
              <a:path w="0" h="7108825">
                <a:moveTo>
                  <a:pt x="0" y="0"/>
                </a:moveTo>
                <a:lnTo>
                  <a:pt x="0" y="7108244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034445" y="47864"/>
            <a:ext cx="0" cy="7108825"/>
          </a:xfrm>
          <a:custGeom>
            <a:avLst/>
            <a:gdLst/>
            <a:ahLst/>
            <a:cxnLst/>
            <a:rect l="l" t="t" r="r" b="b"/>
            <a:pathLst>
              <a:path w="0" h="7108825">
                <a:moveTo>
                  <a:pt x="0" y="0"/>
                </a:moveTo>
                <a:lnTo>
                  <a:pt x="0" y="7108244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19556" y="367417"/>
            <a:ext cx="1734901" cy="330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318317" y="787726"/>
            <a:ext cx="1104265" cy="189865"/>
            <a:chOff x="318317" y="787726"/>
            <a:chExt cx="1104265" cy="189865"/>
          </a:xfrm>
        </p:grpSpPr>
        <p:sp>
          <p:nvSpPr>
            <p:cNvPr id="15" name="object 15"/>
            <p:cNvSpPr/>
            <p:nvPr/>
          </p:nvSpPr>
          <p:spPr>
            <a:xfrm>
              <a:off x="318317" y="787726"/>
              <a:ext cx="1079072" cy="18923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10777" y="946773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773" y="0"/>
                  </a:moveTo>
                  <a:lnTo>
                    <a:pt x="2547" y="0"/>
                  </a:lnTo>
                  <a:lnTo>
                    <a:pt x="0" y="2452"/>
                  </a:lnTo>
                  <a:lnTo>
                    <a:pt x="0" y="9528"/>
                  </a:lnTo>
                  <a:lnTo>
                    <a:pt x="2547" y="11981"/>
                  </a:lnTo>
                  <a:lnTo>
                    <a:pt x="5660" y="11981"/>
                  </a:lnTo>
                  <a:lnTo>
                    <a:pt x="8773" y="11981"/>
                  </a:lnTo>
                  <a:lnTo>
                    <a:pt x="11321" y="9528"/>
                  </a:lnTo>
                  <a:lnTo>
                    <a:pt x="11321" y="2452"/>
                  </a:lnTo>
                  <a:lnTo>
                    <a:pt x="87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17244187" y="6616013"/>
            <a:ext cx="605155" cy="117475"/>
          </a:xfrm>
          <a:custGeom>
            <a:avLst/>
            <a:gdLst/>
            <a:ahLst/>
            <a:cxnLst/>
            <a:rect l="l" t="t" r="r" b="b"/>
            <a:pathLst>
              <a:path w="605155" h="117475">
                <a:moveTo>
                  <a:pt x="77812" y="8851"/>
                </a:moveTo>
                <a:lnTo>
                  <a:pt x="0" y="8851"/>
                </a:lnTo>
                <a:lnTo>
                  <a:pt x="0" y="20281"/>
                </a:lnTo>
                <a:lnTo>
                  <a:pt x="32029" y="20281"/>
                </a:lnTo>
                <a:lnTo>
                  <a:pt x="32029" y="115531"/>
                </a:lnTo>
                <a:lnTo>
                  <a:pt x="45618" y="115531"/>
                </a:lnTo>
                <a:lnTo>
                  <a:pt x="45618" y="20281"/>
                </a:lnTo>
                <a:lnTo>
                  <a:pt x="77812" y="20281"/>
                </a:lnTo>
                <a:lnTo>
                  <a:pt x="77812" y="8851"/>
                </a:lnTo>
                <a:close/>
              </a:path>
              <a:path w="605155" h="117475">
                <a:moveTo>
                  <a:pt x="108521" y="36550"/>
                </a:moveTo>
                <a:lnTo>
                  <a:pt x="95097" y="36550"/>
                </a:lnTo>
                <a:lnTo>
                  <a:pt x="95097" y="115163"/>
                </a:lnTo>
                <a:lnTo>
                  <a:pt x="108521" y="115163"/>
                </a:lnTo>
                <a:lnTo>
                  <a:pt x="108521" y="36550"/>
                </a:lnTo>
                <a:close/>
              </a:path>
              <a:path w="605155" h="117475">
                <a:moveTo>
                  <a:pt x="110782" y="6464"/>
                </a:moveTo>
                <a:lnTo>
                  <a:pt x="107073" y="2908"/>
                </a:lnTo>
                <a:lnTo>
                  <a:pt x="96710" y="2908"/>
                </a:lnTo>
                <a:lnTo>
                  <a:pt x="92989" y="6464"/>
                </a:lnTo>
                <a:lnTo>
                  <a:pt x="92989" y="16979"/>
                </a:lnTo>
                <a:lnTo>
                  <a:pt x="96710" y="20383"/>
                </a:lnTo>
                <a:lnTo>
                  <a:pt x="107073" y="20383"/>
                </a:lnTo>
                <a:lnTo>
                  <a:pt x="110782" y="16979"/>
                </a:lnTo>
                <a:lnTo>
                  <a:pt x="110782" y="6464"/>
                </a:lnTo>
                <a:close/>
              </a:path>
              <a:path w="605155" h="117475">
                <a:moveTo>
                  <a:pt x="172923" y="113715"/>
                </a:moveTo>
                <a:lnTo>
                  <a:pt x="170167" y="104165"/>
                </a:lnTo>
                <a:lnTo>
                  <a:pt x="166928" y="105625"/>
                </a:lnTo>
                <a:lnTo>
                  <a:pt x="164020" y="106108"/>
                </a:lnTo>
                <a:lnTo>
                  <a:pt x="152209" y="106108"/>
                </a:lnTo>
                <a:lnTo>
                  <a:pt x="148983" y="100609"/>
                </a:lnTo>
                <a:lnTo>
                  <a:pt x="148983" y="47396"/>
                </a:lnTo>
                <a:lnTo>
                  <a:pt x="170332" y="47396"/>
                </a:lnTo>
                <a:lnTo>
                  <a:pt x="170332" y="36550"/>
                </a:lnTo>
                <a:lnTo>
                  <a:pt x="148983" y="36550"/>
                </a:lnTo>
                <a:lnTo>
                  <a:pt x="148983" y="11315"/>
                </a:lnTo>
                <a:lnTo>
                  <a:pt x="137820" y="11315"/>
                </a:lnTo>
                <a:lnTo>
                  <a:pt x="136194" y="36550"/>
                </a:lnTo>
                <a:lnTo>
                  <a:pt x="123901" y="37363"/>
                </a:lnTo>
                <a:lnTo>
                  <a:pt x="123901" y="47396"/>
                </a:lnTo>
                <a:lnTo>
                  <a:pt x="135547" y="47396"/>
                </a:lnTo>
                <a:lnTo>
                  <a:pt x="135547" y="90741"/>
                </a:lnTo>
                <a:lnTo>
                  <a:pt x="136702" y="101485"/>
                </a:lnTo>
                <a:lnTo>
                  <a:pt x="140487" y="109804"/>
                </a:lnTo>
                <a:lnTo>
                  <a:pt x="147421" y="115189"/>
                </a:lnTo>
                <a:lnTo>
                  <a:pt x="158038" y="117106"/>
                </a:lnTo>
                <a:lnTo>
                  <a:pt x="163372" y="117106"/>
                </a:lnTo>
                <a:lnTo>
                  <a:pt x="168706" y="115646"/>
                </a:lnTo>
                <a:lnTo>
                  <a:pt x="172923" y="113715"/>
                </a:lnTo>
                <a:close/>
              </a:path>
              <a:path w="605155" h="117475">
                <a:moveTo>
                  <a:pt x="246265" y="71488"/>
                </a:moveTo>
                <a:lnTo>
                  <a:pt x="245935" y="69062"/>
                </a:lnTo>
                <a:lnTo>
                  <a:pt x="244170" y="56172"/>
                </a:lnTo>
                <a:lnTo>
                  <a:pt x="238404" y="45288"/>
                </a:lnTo>
                <a:lnTo>
                  <a:pt x="238023" y="44564"/>
                </a:lnTo>
                <a:lnTo>
                  <a:pt x="234302" y="41808"/>
                </a:lnTo>
                <a:lnTo>
                  <a:pt x="234302" y="69062"/>
                </a:lnTo>
                <a:lnTo>
                  <a:pt x="192735" y="69062"/>
                </a:lnTo>
                <a:lnTo>
                  <a:pt x="195351" y="59004"/>
                </a:lnTo>
                <a:lnTo>
                  <a:pt x="200380" y="51536"/>
                </a:lnTo>
                <a:lnTo>
                  <a:pt x="207149" y="46888"/>
                </a:lnTo>
                <a:lnTo>
                  <a:pt x="215049" y="45288"/>
                </a:lnTo>
                <a:lnTo>
                  <a:pt x="223113" y="46824"/>
                </a:lnTo>
                <a:lnTo>
                  <a:pt x="229171" y="51358"/>
                </a:lnTo>
                <a:lnTo>
                  <a:pt x="232892" y="58635"/>
                </a:lnTo>
                <a:lnTo>
                  <a:pt x="233006" y="59004"/>
                </a:lnTo>
                <a:lnTo>
                  <a:pt x="234302" y="69062"/>
                </a:lnTo>
                <a:lnTo>
                  <a:pt x="234302" y="41808"/>
                </a:lnTo>
                <a:lnTo>
                  <a:pt x="228117" y="37198"/>
                </a:lnTo>
                <a:lnTo>
                  <a:pt x="214731" y="34620"/>
                </a:lnTo>
                <a:lnTo>
                  <a:pt x="201650" y="37465"/>
                </a:lnTo>
                <a:lnTo>
                  <a:pt x="190360" y="45656"/>
                </a:lnTo>
                <a:lnTo>
                  <a:pt x="182448" y="58635"/>
                </a:lnTo>
                <a:lnTo>
                  <a:pt x="179463" y="75857"/>
                </a:lnTo>
                <a:lnTo>
                  <a:pt x="182372" y="93294"/>
                </a:lnTo>
                <a:lnTo>
                  <a:pt x="190347" y="106248"/>
                </a:lnTo>
                <a:lnTo>
                  <a:pt x="202260" y="114325"/>
                </a:lnTo>
                <a:lnTo>
                  <a:pt x="216992" y="117106"/>
                </a:lnTo>
                <a:lnTo>
                  <a:pt x="224675" y="116522"/>
                </a:lnTo>
                <a:lnTo>
                  <a:pt x="231533" y="114884"/>
                </a:lnTo>
                <a:lnTo>
                  <a:pt x="237629" y="112331"/>
                </a:lnTo>
                <a:lnTo>
                  <a:pt x="243039" y="109016"/>
                </a:lnTo>
                <a:lnTo>
                  <a:pt x="241528" y="106273"/>
                </a:lnTo>
                <a:lnTo>
                  <a:pt x="238340" y="100444"/>
                </a:lnTo>
                <a:lnTo>
                  <a:pt x="232841" y="104165"/>
                </a:lnTo>
                <a:lnTo>
                  <a:pt x="226212" y="106273"/>
                </a:lnTo>
                <a:lnTo>
                  <a:pt x="218617" y="106273"/>
                </a:lnTo>
                <a:lnTo>
                  <a:pt x="208445" y="104355"/>
                </a:lnTo>
                <a:lnTo>
                  <a:pt x="200520" y="98907"/>
                </a:lnTo>
                <a:lnTo>
                  <a:pt x="195160" y="90436"/>
                </a:lnTo>
                <a:lnTo>
                  <a:pt x="192735" y="79425"/>
                </a:lnTo>
                <a:lnTo>
                  <a:pt x="245630" y="79425"/>
                </a:lnTo>
                <a:lnTo>
                  <a:pt x="246113" y="76835"/>
                </a:lnTo>
                <a:lnTo>
                  <a:pt x="246176" y="75857"/>
                </a:lnTo>
                <a:lnTo>
                  <a:pt x="246265" y="71488"/>
                </a:lnTo>
                <a:close/>
              </a:path>
              <a:path w="605155" h="117475">
                <a:moveTo>
                  <a:pt x="286562" y="115646"/>
                </a:moveTo>
                <a:lnTo>
                  <a:pt x="284784" y="105625"/>
                </a:lnTo>
                <a:lnTo>
                  <a:pt x="283489" y="105943"/>
                </a:lnTo>
                <a:lnTo>
                  <a:pt x="279933" y="105943"/>
                </a:lnTo>
                <a:lnTo>
                  <a:pt x="278155" y="104495"/>
                </a:lnTo>
                <a:lnTo>
                  <a:pt x="278155" y="0"/>
                </a:lnTo>
                <a:lnTo>
                  <a:pt x="264731" y="0"/>
                </a:lnTo>
                <a:lnTo>
                  <a:pt x="264731" y="110642"/>
                </a:lnTo>
                <a:lnTo>
                  <a:pt x="268770" y="117106"/>
                </a:lnTo>
                <a:lnTo>
                  <a:pt x="278803" y="117106"/>
                </a:lnTo>
                <a:lnTo>
                  <a:pt x="282194" y="117106"/>
                </a:lnTo>
                <a:lnTo>
                  <a:pt x="284619" y="116624"/>
                </a:lnTo>
                <a:lnTo>
                  <a:pt x="286562" y="115646"/>
                </a:lnTo>
                <a:close/>
              </a:path>
              <a:path w="605155" h="117475">
                <a:moveTo>
                  <a:pt x="356171" y="93649"/>
                </a:moveTo>
                <a:lnTo>
                  <a:pt x="322199" y="66319"/>
                </a:lnTo>
                <a:lnTo>
                  <a:pt x="315404" y="63411"/>
                </a:lnTo>
                <a:lnTo>
                  <a:pt x="315404" y="50469"/>
                </a:lnTo>
                <a:lnTo>
                  <a:pt x="319773" y="44970"/>
                </a:lnTo>
                <a:lnTo>
                  <a:pt x="336753" y="44970"/>
                </a:lnTo>
                <a:lnTo>
                  <a:pt x="342417" y="47231"/>
                </a:lnTo>
                <a:lnTo>
                  <a:pt x="347916" y="51269"/>
                </a:lnTo>
                <a:lnTo>
                  <a:pt x="354063" y="43510"/>
                </a:lnTo>
                <a:lnTo>
                  <a:pt x="349046" y="39941"/>
                </a:lnTo>
                <a:lnTo>
                  <a:pt x="343242" y="37122"/>
                </a:lnTo>
                <a:lnTo>
                  <a:pt x="336753" y="35280"/>
                </a:lnTo>
                <a:lnTo>
                  <a:pt x="329641" y="34620"/>
                </a:lnTo>
                <a:lnTo>
                  <a:pt x="318160" y="36322"/>
                </a:lnTo>
                <a:lnTo>
                  <a:pt x="309626" y="41046"/>
                </a:lnTo>
                <a:lnTo>
                  <a:pt x="304304" y="48120"/>
                </a:lnTo>
                <a:lnTo>
                  <a:pt x="302463" y="56934"/>
                </a:lnTo>
                <a:lnTo>
                  <a:pt x="304419" y="65366"/>
                </a:lnTo>
                <a:lnTo>
                  <a:pt x="309600" y="71615"/>
                </a:lnTo>
                <a:lnTo>
                  <a:pt x="317004" y="76225"/>
                </a:lnTo>
                <a:lnTo>
                  <a:pt x="325589" y="79743"/>
                </a:lnTo>
                <a:lnTo>
                  <a:pt x="334492" y="82981"/>
                </a:lnTo>
                <a:lnTo>
                  <a:pt x="343230" y="86372"/>
                </a:lnTo>
                <a:lnTo>
                  <a:pt x="343230" y="101257"/>
                </a:lnTo>
                <a:lnTo>
                  <a:pt x="338213" y="106591"/>
                </a:lnTo>
                <a:lnTo>
                  <a:pt x="318160" y="106591"/>
                </a:lnTo>
                <a:lnTo>
                  <a:pt x="311035" y="103682"/>
                </a:lnTo>
                <a:lnTo>
                  <a:pt x="304241" y="98018"/>
                </a:lnTo>
                <a:lnTo>
                  <a:pt x="298094" y="105791"/>
                </a:lnTo>
                <a:lnTo>
                  <a:pt x="304126" y="110553"/>
                </a:lnTo>
                <a:lnTo>
                  <a:pt x="311162" y="114109"/>
                </a:lnTo>
                <a:lnTo>
                  <a:pt x="318973" y="116344"/>
                </a:lnTo>
                <a:lnTo>
                  <a:pt x="327380" y="117106"/>
                </a:lnTo>
                <a:lnTo>
                  <a:pt x="339725" y="115239"/>
                </a:lnTo>
                <a:lnTo>
                  <a:pt x="348742" y="110172"/>
                </a:lnTo>
                <a:lnTo>
                  <a:pt x="354279" y="102704"/>
                </a:lnTo>
                <a:lnTo>
                  <a:pt x="356171" y="93649"/>
                </a:lnTo>
                <a:close/>
              </a:path>
              <a:path w="605155" h="117475">
                <a:moveTo>
                  <a:pt x="435559" y="71488"/>
                </a:moveTo>
                <a:lnTo>
                  <a:pt x="435216" y="69062"/>
                </a:lnTo>
                <a:lnTo>
                  <a:pt x="433451" y="56172"/>
                </a:lnTo>
                <a:lnTo>
                  <a:pt x="427685" y="45288"/>
                </a:lnTo>
                <a:lnTo>
                  <a:pt x="427304" y="44564"/>
                </a:lnTo>
                <a:lnTo>
                  <a:pt x="423583" y="41808"/>
                </a:lnTo>
                <a:lnTo>
                  <a:pt x="423583" y="69062"/>
                </a:lnTo>
                <a:lnTo>
                  <a:pt x="382016" y="69062"/>
                </a:lnTo>
                <a:lnTo>
                  <a:pt x="384632" y="59004"/>
                </a:lnTo>
                <a:lnTo>
                  <a:pt x="389661" y="51536"/>
                </a:lnTo>
                <a:lnTo>
                  <a:pt x="396430" y="46888"/>
                </a:lnTo>
                <a:lnTo>
                  <a:pt x="404329" y="45288"/>
                </a:lnTo>
                <a:lnTo>
                  <a:pt x="412394" y="46824"/>
                </a:lnTo>
                <a:lnTo>
                  <a:pt x="418452" y="51358"/>
                </a:lnTo>
                <a:lnTo>
                  <a:pt x="422173" y="58635"/>
                </a:lnTo>
                <a:lnTo>
                  <a:pt x="422287" y="59004"/>
                </a:lnTo>
                <a:lnTo>
                  <a:pt x="423583" y="69062"/>
                </a:lnTo>
                <a:lnTo>
                  <a:pt x="423583" y="41808"/>
                </a:lnTo>
                <a:lnTo>
                  <a:pt x="417398" y="37198"/>
                </a:lnTo>
                <a:lnTo>
                  <a:pt x="404012" y="34620"/>
                </a:lnTo>
                <a:lnTo>
                  <a:pt x="390931" y="37465"/>
                </a:lnTo>
                <a:lnTo>
                  <a:pt x="379653" y="45656"/>
                </a:lnTo>
                <a:lnTo>
                  <a:pt x="371741" y="58635"/>
                </a:lnTo>
                <a:lnTo>
                  <a:pt x="368744" y="75857"/>
                </a:lnTo>
                <a:lnTo>
                  <a:pt x="371652" y="93294"/>
                </a:lnTo>
                <a:lnTo>
                  <a:pt x="379628" y="106248"/>
                </a:lnTo>
                <a:lnTo>
                  <a:pt x="391541" y="114325"/>
                </a:lnTo>
                <a:lnTo>
                  <a:pt x="406273" y="117106"/>
                </a:lnTo>
                <a:lnTo>
                  <a:pt x="413969" y="116522"/>
                </a:lnTo>
                <a:lnTo>
                  <a:pt x="420814" y="114884"/>
                </a:lnTo>
                <a:lnTo>
                  <a:pt x="426910" y="112331"/>
                </a:lnTo>
                <a:lnTo>
                  <a:pt x="432320" y="109016"/>
                </a:lnTo>
                <a:lnTo>
                  <a:pt x="430809" y="106273"/>
                </a:lnTo>
                <a:lnTo>
                  <a:pt x="427634" y="100444"/>
                </a:lnTo>
                <a:lnTo>
                  <a:pt x="422135" y="104165"/>
                </a:lnTo>
                <a:lnTo>
                  <a:pt x="415493" y="106273"/>
                </a:lnTo>
                <a:lnTo>
                  <a:pt x="407898" y="106273"/>
                </a:lnTo>
                <a:lnTo>
                  <a:pt x="397725" y="104355"/>
                </a:lnTo>
                <a:lnTo>
                  <a:pt x="389801" y="98907"/>
                </a:lnTo>
                <a:lnTo>
                  <a:pt x="384441" y="90436"/>
                </a:lnTo>
                <a:lnTo>
                  <a:pt x="382016" y="79425"/>
                </a:lnTo>
                <a:lnTo>
                  <a:pt x="434911" y="79425"/>
                </a:lnTo>
                <a:lnTo>
                  <a:pt x="435394" y="76835"/>
                </a:lnTo>
                <a:lnTo>
                  <a:pt x="435457" y="75857"/>
                </a:lnTo>
                <a:lnTo>
                  <a:pt x="435559" y="71488"/>
                </a:lnTo>
                <a:close/>
              </a:path>
              <a:path w="605155" h="117475">
                <a:moveTo>
                  <a:pt x="467321" y="36550"/>
                </a:moveTo>
                <a:lnTo>
                  <a:pt x="453898" y="36550"/>
                </a:lnTo>
                <a:lnTo>
                  <a:pt x="453898" y="115163"/>
                </a:lnTo>
                <a:lnTo>
                  <a:pt x="467321" y="115163"/>
                </a:lnTo>
                <a:lnTo>
                  <a:pt x="467321" y="36550"/>
                </a:lnTo>
                <a:close/>
              </a:path>
              <a:path w="605155" h="117475">
                <a:moveTo>
                  <a:pt x="469582" y="6464"/>
                </a:moveTo>
                <a:lnTo>
                  <a:pt x="465861" y="2908"/>
                </a:lnTo>
                <a:lnTo>
                  <a:pt x="455510" y="2908"/>
                </a:lnTo>
                <a:lnTo>
                  <a:pt x="451789" y="6464"/>
                </a:lnTo>
                <a:lnTo>
                  <a:pt x="451789" y="16979"/>
                </a:lnTo>
                <a:lnTo>
                  <a:pt x="455510" y="20383"/>
                </a:lnTo>
                <a:lnTo>
                  <a:pt x="465861" y="20383"/>
                </a:lnTo>
                <a:lnTo>
                  <a:pt x="469582" y="16979"/>
                </a:lnTo>
                <a:lnTo>
                  <a:pt x="469582" y="6464"/>
                </a:lnTo>
                <a:close/>
              </a:path>
              <a:path w="605155" h="117475">
                <a:moveTo>
                  <a:pt x="531710" y="113715"/>
                </a:moveTo>
                <a:lnTo>
                  <a:pt x="528967" y="104165"/>
                </a:lnTo>
                <a:lnTo>
                  <a:pt x="525729" y="105625"/>
                </a:lnTo>
                <a:lnTo>
                  <a:pt x="522820" y="106108"/>
                </a:lnTo>
                <a:lnTo>
                  <a:pt x="511009" y="106108"/>
                </a:lnTo>
                <a:lnTo>
                  <a:pt x="507771" y="100609"/>
                </a:lnTo>
                <a:lnTo>
                  <a:pt x="507771" y="47396"/>
                </a:lnTo>
                <a:lnTo>
                  <a:pt x="529132" y="47396"/>
                </a:lnTo>
                <a:lnTo>
                  <a:pt x="529132" y="36550"/>
                </a:lnTo>
                <a:lnTo>
                  <a:pt x="507771" y="36550"/>
                </a:lnTo>
                <a:lnTo>
                  <a:pt x="507771" y="11315"/>
                </a:lnTo>
                <a:lnTo>
                  <a:pt x="496620" y="11315"/>
                </a:lnTo>
                <a:lnTo>
                  <a:pt x="494995" y="36550"/>
                </a:lnTo>
                <a:lnTo>
                  <a:pt x="482701" y="37363"/>
                </a:lnTo>
                <a:lnTo>
                  <a:pt x="482701" y="47396"/>
                </a:lnTo>
                <a:lnTo>
                  <a:pt x="494347" y="47396"/>
                </a:lnTo>
                <a:lnTo>
                  <a:pt x="494347" y="90741"/>
                </a:lnTo>
                <a:lnTo>
                  <a:pt x="495503" y="101485"/>
                </a:lnTo>
                <a:lnTo>
                  <a:pt x="499287" y="109804"/>
                </a:lnTo>
                <a:lnTo>
                  <a:pt x="506222" y="115189"/>
                </a:lnTo>
                <a:lnTo>
                  <a:pt x="516839" y="117106"/>
                </a:lnTo>
                <a:lnTo>
                  <a:pt x="522173" y="117106"/>
                </a:lnTo>
                <a:lnTo>
                  <a:pt x="527507" y="115646"/>
                </a:lnTo>
                <a:lnTo>
                  <a:pt x="531710" y="113715"/>
                </a:lnTo>
                <a:close/>
              </a:path>
              <a:path w="605155" h="117475">
                <a:moveTo>
                  <a:pt x="605066" y="71488"/>
                </a:moveTo>
                <a:lnTo>
                  <a:pt x="604735" y="69062"/>
                </a:lnTo>
                <a:lnTo>
                  <a:pt x="602957" y="56172"/>
                </a:lnTo>
                <a:lnTo>
                  <a:pt x="597204" y="45288"/>
                </a:lnTo>
                <a:lnTo>
                  <a:pt x="596823" y="44564"/>
                </a:lnTo>
                <a:lnTo>
                  <a:pt x="593102" y="41808"/>
                </a:lnTo>
                <a:lnTo>
                  <a:pt x="593102" y="69062"/>
                </a:lnTo>
                <a:lnTo>
                  <a:pt x="551535" y="69062"/>
                </a:lnTo>
                <a:lnTo>
                  <a:pt x="554151" y="59004"/>
                </a:lnTo>
                <a:lnTo>
                  <a:pt x="559168" y="51536"/>
                </a:lnTo>
                <a:lnTo>
                  <a:pt x="565950" y="46888"/>
                </a:lnTo>
                <a:lnTo>
                  <a:pt x="573849" y="45288"/>
                </a:lnTo>
                <a:lnTo>
                  <a:pt x="581914" y="46824"/>
                </a:lnTo>
                <a:lnTo>
                  <a:pt x="587959" y="51358"/>
                </a:lnTo>
                <a:lnTo>
                  <a:pt x="591693" y="58635"/>
                </a:lnTo>
                <a:lnTo>
                  <a:pt x="591807" y="59004"/>
                </a:lnTo>
                <a:lnTo>
                  <a:pt x="593102" y="69062"/>
                </a:lnTo>
                <a:lnTo>
                  <a:pt x="593102" y="41808"/>
                </a:lnTo>
                <a:lnTo>
                  <a:pt x="586917" y="37198"/>
                </a:lnTo>
                <a:lnTo>
                  <a:pt x="573532" y="34620"/>
                </a:lnTo>
                <a:lnTo>
                  <a:pt x="560451" y="37465"/>
                </a:lnTo>
                <a:lnTo>
                  <a:pt x="549160" y="45656"/>
                </a:lnTo>
                <a:lnTo>
                  <a:pt x="541248" y="58635"/>
                </a:lnTo>
                <a:lnTo>
                  <a:pt x="538264" y="75857"/>
                </a:lnTo>
                <a:lnTo>
                  <a:pt x="541172" y="93294"/>
                </a:lnTo>
                <a:lnTo>
                  <a:pt x="549148" y="106248"/>
                </a:lnTo>
                <a:lnTo>
                  <a:pt x="561060" y="114325"/>
                </a:lnTo>
                <a:lnTo>
                  <a:pt x="575792" y="117106"/>
                </a:lnTo>
                <a:lnTo>
                  <a:pt x="583476" y="116522"/>
                </a:lnTo>
                <a:lnTo>
                  <a:pt x="590334" y="114884"/>
                </a:lnTo>
                <a:lnTo>
                  <a:pt x="596430" y="112331"/>
                </a:lnTo>
                <a:lnTo>
                  <a:pt x="601840" y="109016"/>
                </a:lnTo>
                <a:lnTo>
                  <a:pt x="600329" y="106273"/>
                </a:lnTo>
                <a:lnTo>
                  <a:pt x="597141" y="100444"/>
                </a:lnTo>
                <a:lnTo>
                  <a:pt x="591642" y="104165"/>
                </a:lnTo>
                <a:lnTo>
                  <a:pt x="585012" y="106273"/>
                </a:lnTo>
                <a:lnTo>
                  <a:pt x="577405" y="106273"/>
                </a:lnTo>
                <a:lnTo>
                  <a:pt x="567245" y="104355"/>
                </a:lnTo>
                <a:lnTo>
                  <a:pt x="559320" y="98907"/>
                </a:lnTo>
                <a:lnTo>
                  <a:pt x="553961" y="90436"/>
                </a:lnTo>
                <a:lnTo>
                  <a:pt x="551535" y="79425"/>
                </a:lnTo>
                <a:lnTo>
                  <a:pt x="604418" y="79425"/>
                </a:lnTo>
                <a:lnTo>
                  <a:pt x="604913" y="76835"/>
                </a:lnTo>
                <a:lnTo>
                  <a:pt x="604977" y="75857"/>
                </a:lnTo>
                <a:lnTo>
                  <a:pt x="605066" y="7148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12213549" y="6616007"/>
            <a:ext cx="628650" cy="117475"/>
            <a:chOff x="12213549" y="6616007"/>
            <a:chExt cx="628650" cy="117475"/>
          </a:xfrm>
        </p:grpSpPr>
        <p:sp>
          <p:nvSpPr>
            <p:cNvPr id="19" name="object 19"/>
            <p:cNvSpPr/>
            <p:nvPr/>
          </p:nvSpPr>
          <p:spPr>
            <a:xfrm>
              <a:off x="12213549" y="6620050"/>
              <a:ext cx="150914" cy="11306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2383890" y="6616007"/>
              <a:ext cx="458211" cy="1171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8118" y="47864"/>
            <a:ext cx="0" cy="7108825"/>
          </a:xfrm>
          <a:custGeom>
            <a:avLst/>
            <a:gdLst/>
            <a:ahLst/>
            <a:cxnLst/>
            <a:rect l="l" t="t" r="r" b="b"/>
            <a:pathLst>
              <a:path w="0" h="7108825">
                <a:moveTo>
                  <a:pt x="0" y="0"/>
                </a:moveTo>
                <a:lnTo>
                  <a:pt x="0" y="7108244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04149" y="47864"/>
            <a:ext cx="0" cy="7108825"/>
          </a:xfrm>
          <a:custGeom>
            <a:avLst/>
            <a:gdLst/>
            <a:ahLst/>
            <a:cxnLst/>
            <a:rect l="l" t="t" r="r" b="b"/>
            <a:pathLst>
              <a:path w="0" h="7108825">
                <a:moveTo>
                  <a:pt x="0" y="0"/>
                </a:moveTo>
                <a:lnTo>
                  <a:pt x="0" y="7108244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082311" y="47864"/>
            <a:ext cx="0" cy="7108825"/>
          </a:xfrm>
          <a:custGeom>
            <a:avLst/>
            <a:gdLst/>
            <a:ahLst/>
            <a:cxnLst/>
            <a:rect l="l" t="t" r="r" b="b"/>
            <a:pathLst>
              <a:path w="0" h="7108825">
                <a:moveTo>
                  <a:pt x="0" y="0"/>
                </a:moveTo>
                <a:lnTo>
                  <a:pt x="0" y="7108244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19556" y="367417"/>
            <a:ext cx="1734901" cy="330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18317" y="787726"/>
            <a:ext cx="1104265" cy="189865"/>
            <a:chOff x="318317" y="787726"/>
            <a:chExt cx="1104265" cy="189865"/>
          </a:xfrm>
        </p:grpSpPr>
        <p:sp>
          <p:nvSpPr>
            <p:cNvPr id="7" name="object 7"/>
            <p:cNvSpPr/>
            <p:nvPr/>
          </p:nvSpPr>
          <p:spPr>
            <a:xfrm>
              <a:off x="318317" y="787726"/>
              <a:ext cx="1079072" cy="18923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10777" y="946773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773" y="0"/>
                  </a:moveTo>
                  <a:lnTo>
                    <a:pt x="2547" y="0"/>
                  </a:lnTo>
                  <a:lnTo>
                    <a:pt x="0" y="2452"/>
                  </a:lnTo>
                  <a:lnTo>
                    <a:pt x="0" y="9528"/>
                  </a:lnTo>
                  <a:lnTo>
                    <a:pt x="2547" y="11981"/>
                  </a:lnTo>
                  <a:lnTo>
                    <a:pt x="5660" y="11981"/>
                  </a:lnTo>
                  <a:lnTo>
                    <a:pt x="8773" y="11981"/>
                  </a:lnTo>
                  <a:lnTo>
                    <a:pt x="11321" y="9528"/>
                  </a:lnTo>
                  <a:lnTo>
                    <a:pt x="11321" y="2452"/>
                  </a:lnTo>
                  <a:lnTo>
                    <a:pt x="87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99956" y="188986"/>
            <a:ext cx="0" cy="6856095"/>
          </a:xfrm>
          <a:custGeom>
            <a:avLst/>
            <a:gdLst/>
            <a:ahLst/>
            <a:cxnLst/>
            <a:rect l="l" t="t" r="r" b="b"/>
            <a:pathLst>
              <a:path w="0" h="6856095">
                <a:moveTo>
                  <a:pt x="0" y="0"/>
                </a:moveTo>
                <a:lnTo>
                  <a:pt x="0" y="6855674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88814" y="7104017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6113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0004163" y="159308"/>
            <a:ext cx="0" cy="6856095"/>
          </a:xfrm>
          <a:custGeom>
            <a:avLst/>
            <a:gdLst/>
            <a:ahLst/>
            <a:cxnLst/>
            <a:rect l="l" t="t" r="r" b="b"/>
            <a:pathLst>
              <a:path w="0" h="6856095">
                <a:moveTo>
                  <a:pt x="0" y="6855674"/>
                </a:move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9193" y="99952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6113" y="0"/>
                </a:move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9956" y="707433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677"/>
                </a:lnTo>
                <a:lnTo>
                  <a:pt x="29618" y="29677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9974545" y="707433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677"/>
                </a:moveTo>
                <a:lnTo>
                  <a:pt x="29618" y="29677"/>
                </a:lnTo>
                <a:lnTo>
                  <a:pt x="29618" y="0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9974545" y="99954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18" y="29677"/>
                </a:moveTo>
                <a:lnTo>
                  <a:pt x="29618" y="0"/>
                </a:ln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99956" y="99954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18" y="0"/>
                </a:moveTo>
                <a:lnTo>
                  <a:pt x="0" y="0"/>
                </a:lnTo>
                <a:lnTo>
                  <a:pt x="0" y="29677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2020-09-25T08:12:49Z</dcterms:created>
  <dcterms:modified xsi:type="dcterms:W3CDTF">2020-09-25T08:12:49Z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