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4262100" cy="3708400"/>
  <p:notesSz cx="142621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9657" y="1149604"/>
            <a:ext cx="12122785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9315" y="2076704"/>
            <a:ext cx="9983470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3105" y="852932"/>
            <a:ext cx="6204013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44981" y="852932"/>
            <a:ext cx="6204013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58"/>
            <a:ext cx="14099540" cy="3551554"/>
          </a:xfrm>
          <a:custGeom>
            <a:avLst/>
            <a:gdLst/>
            <a:ahLst/>
            <a:cxnLst/>
            <a:rect l="l" t="t" r="r" b="b"/>
            <a:pathLst>
              <a:path w="14099540" h="3551554">
                <a:moveTo>
                  <a:pt x="0" y="3551301"/>
                </a:moveTo>
                <a:lnTo>
                  <a:pt x="14099298" y="3551301"/>
                </a:lnTo>
                <a:lnTo>
                  <a:pt x="14099298" y="0"/>
                </a:lnTo>
                <a:lnTo>
                  <a:pt x="0" y="0"/>
                </a:lnTo>
                <a:lnTo>
                  <a:pt x="0" y="3551301"/>
                </a:lnTo>
                <a:close/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3105" y="148336"/>
            <a:ext cx="12835890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3105" y="852932"/>
            <a:ext cx="12835890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49114" y="3448812"/>
            <a:ext cx="4563872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3105" y="3448812"/>
            <a:ext cx="3280283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68712" y="3448812"/>
            <a:ext cx="3280283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854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535" y="3557656"/>
            <a:ext cx="13731875" cy="0"/>
          </a:xfrm>
          <a:custGeom>
            <a:avLst/>
            <a:gdLst/>
            <a:ahLst/>
            <a:cxnLst/>
            <a:rect l="l" t="t" r="r" b="b"/>
            <a:pathLst>
              <a:path w="13731875" h="0">
                <a:moveTo>
                  <a:pt x="0" y="0"/>
                </a:moveTo>
                <a:lnTo>
                  <a:pt x="13731659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4105650" y="240017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803" y="150356"/>
            <a:ext cx="13731875" cy="0"/>
          </a:xfrm>
          <a:custGeom>
            <a:avLst/>
            <a:gdLst/>
            <a:ahLst/>
            <a:cxnLst/>
            <a:rect l="l" t="t" r="r" b="b"/>
            <a:pathLst>
              <a:path w="13731875" h="0">
                <a:moveTo>
                  <a:pt x="1373165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831"/>
                </a:lnTo>
                <a:lnTo>
                  <a:pt x="44729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060926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831"/>
                </a:moveTo>
                <a:lnTo>
                  <a:pt x="44729" y="44831"/>
                </a:lnTo>
                <a:lnTo>
                  <a:pt x="44729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060926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729" y="44831"/>
                </a:moveTo>
                <a:lnTo>
                  <a:pt x="44729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729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570349" y="72006"/>
            <a:ext cx="0" cy="3564254"/>
          </a:xfrm>
          <a:custGeom>
            <a:avLst/>
            <a:gdLst/>
            <a:ahLst/>
            <a:cxnLst/>
            <a:rect l="l" t="t" r="r" b="b"/>
            <a:pathLst>
              <a:path w="0" h="3564254">
                <a:moveTo>
                  <a:pt x="0" y="0"/>
                </a:moveTo>
                <a:lnTo>
                  <a:pt x="0" y="3564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062350" y="72006"/>
            <a:ext cx="0" cy="3564254"/>
          </a:xfrm>
          <a:custGeom>
            <a:avLst/>
            <a:gdLst/>
            <a:ahLst/>
            <a:cxnLst/>
            <a:rect l="l" t="t" r="r" b="b"/>
            <a:pathLst>
              <a:path w="0" h="3564254">
                <a:moveTo>
                  <a:pt x="0" y="0"/>
                </a:moveTo>
                <a:lnTo>
                  <a:pt x="0" y="3564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0626351" y="72006"/>
            <a:ext cx="0" cy="3564254"/>
          </a:xfrm>
          <a:custGeom>
            <a:avLst/>
            <a:gdLst/>
            <a:ahLst/>
            <a:cxnLst/>
            <a:rect l="l" t="t" r="r" b="b"/>
            <a:pathLst>
              <a:path w="0" h="3564254">
                <a:moveTo>
                  <a:pt x="0" y="0"/>
                </a:moveTo>
                <a:lnTo>
                  <a:pt x="0" y="3564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85744" y="424847"/>
            <a:ext cx="1623717" cy="3079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379024" y="817027"/>
            <a:ext cx="1064260" cy="177165"/>
            <a:chOff x="379024" y="817027"/>
            <a:chExt cx="1064260" cy="177165"/>
          </a:xfrm>
        </p:grpSpPr>
        <p:sp>
          <p:nvSpPr>
            <p:cNvPr id="15" name="object 15"/>
            <p:cNvSpPr/>
            <p:nvPr/>
          </p:nvSpPr>
          <p:spPr>
            <a:xfrm>
              <a:off x="379024" y="817027"/>
              <a:ext cx="1039106" cy="17657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32268" y="965432"/>
              <a:ext cx="10795" cy="11430"/>
            </a:xfrm>
            <a:custGeom>
              <a:avLst/>
              <a:gdLst/>
              <a:ahLst/>
              <a:cxnLst/>
              <a:rect l="l" t="t" r="r" b="b"/>
              <a:pathLst>
                <a:path w="10794" h="11430">
                  <a:moveTo>
                    <a:pt x="8186" y="0"/>
                  </a:moveTo>
                  <a:lnTo>
                    <a:pt x="2376" y="0"/>
                  </a:lnTo>
                  <a:lnTo>
                    <a:pt x="0" y="2288"/>
                  </a:lnTo>
                  <a:lnTo>
                    <a:pt x="0" y="8891"/>
                  </a:lnTo>
                  <a:lnTo>
                    <a:pt x="2376" y="11179"/>
                  </a:lnTo>
                  <a:lnTo>
                    <a:pt x="5281" y="11179"/>
                  </a:lnTo>
                  <a:lnTo>
                    <a:pt x="8186" y="11179"/>
                  </a:lnTo>
                  <a:lnTo>
                    <a:pt x="10563" y="8891"/>
                  </a:lnTo>
                  <a:lnTo>
                    <a:pt x="10563" y="2288"/>
                  </a:lnTo>
                  <a:lnTo>
                    <a:pt x="818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12074958" y="3162657"/>
            <a:ext cx="665480" cy="128270"/>
            <a:chOff x="12074958" y="3162657"/>
            <a:chExt cx="665480" cy="128270"/>
          </a:xfrm>
        </p:grpSpPr>
        <p:sp>
          <p:nvSpPr>
            <p:cNvPr id="18" name="object 18"/>
            <p:cNvSpPr/>
            <p:nvPr/>
          </p:nvSpPr>
          <p:spPr>
            <a:xfrm>
              <a:off x="12074958" y="3165845"/>
              <a:ext cx="270539" cy="12504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365991" y="3162657"/>
              <a:ext cx="374068" cy="12823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8503729" y="3162657"/>
            <a:ext cx="690880" cy="128270"/>
            <a:chOff x="8503729" y="3162657"/>
            <a:chExt cx="690880" cy="128270"/>
          </a:xfrm>
        </p:grpSpPr>
        <p:sp>
          <p:nvSpPr>
            <p:cNvPr id="21" name="object 21"/>
            <p:cNvSpPr/>
            <p:nvPr/>
          </p:nvSpPr>
          <p:spPr>
            <a:xfrm>
              <a:off x="8503729" y="3167085"/>
              <a:ext cx="165575" cy="12380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8690879" y="3162657"/>
              <a:ext cx="503476" cy="12823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2349" y="72006"/>
            <a:ext cx="0" cy="3564254"/>
          </a:xfrm>
          <a:custGeom>
            <a:avLst/>
            <a:gdLst/>
            <a:ahLst/>
            <a:cxnLst/>
            <a:rect l="l" t="t" r="r" b="b"/>
            <a:pathLst>
              <a:path w="0" h="3564254">
                <a:moveTo>
                  <a:pt x="0" y="0"/>
                </a:moveTo>
                <a:lnTo>
                  <a:pt x="0" y="3564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206349" y="72006"/>
            <a:ext cx="0" cy="3564254"/>
          </a:xfrm>
          <a:custGeom>
            <a:avLst/>
            <a:gdLst/>
            <a:ahLst/>
            <a:cxnLst/>
            <a:rect l="l" t="t" r="r" b="b"/>
            <a:pathLst>
              <a:path w="0" h="3564254">
                <a:moveTo>
                  <a:pt x="0" y="0"/>
                </a:moveTo>
                <a:lnTo>
                  <a:pt x="0" y="3564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698350" y="72006"/>
            <a:ext cx="0" cy="3564254"/>
          </a:xfrm>
          <a:custGeom>
            <a:avLst/>
            <a:gdLst/>
            <a:ahLst/>
            <a:cxnLst/>
            <a:rect l="l" t="t" r="r" b="b"/>
            <a:pathLst>
              <a:path w="0" h="3564254">
                <a:moveTo>
                  <a:pt x="0" y="0"/>
                </a:moveTo>
                <a:lnTo>
                  <a:pt x="0" y="3564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385744" y="424847"/>
            <a:ext cx="1624330" cy="307975"/>
            <a:chOff x="385744" y="424847"/>
            <a:chExt cx="1624330" cy="307975"/>
          </a:xfrm>
        </p:grpSpPr>
        <p:sp>
          <p:nvSpPr>
            <p:cNvPr id="6" name="object 6"/>
            <p:cNvSpPr/>
            <p:nvPr/>
          </p:nvSpPr>
          <p:spPr>
            <a:xfrm>
              <a:off x="1127689" y="424847"/>
              <a:ext cx="280840" cy="11068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85744" y="426652"/>
              <a:ext cx="720140" cy="30615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30324" y="426656"/>
              <a:ext cx="88265" cy="109220"/>
            </a:xfrm>
            <a:custGeom>
              <a:avLst/>
              <a:gdLst/>
              <a:ahLst/>
              <a:cxnLst/>
              <a:rect l="l" t="t" r="r" b="b"/>
              <a:pathLst>
                <a:path w="88265" h="109220">
                  <a:moveTo>
                    <a:pt x="20307" y="107530"/>
                  </a:moveTo>
                  <a:lnTo>
                    <a:pt x="18656" y="98196"/>
                  </a:lnTo>
                  <a:lnTo>
                    <a:pt x="16090" y="98501"/>
                  </a:lnTo>
                  <a:lnTo>
                    <a:pt x="14135" y="98501"/>
                  </a:lnTo>
                  <a:lnTo>
                    <a:pt x="12484" y="97155"/>
                  </a:lnTo>
                  <a:lnTo>
                    <a:pt x="12484" y="0"/>
                  </a:lnTo>
                  <a:lnTo>
                    <a:pt x="0" y="0"/>
                  </a:lnTo>
                  <a:lnTo>
                    <a:pt x="0" y="102870"/>
                  </a:lnTo>
                  <a:lnTo>
                    <a:pt x="3759" y="108877"/>
                  </a:lnTo>
                  <a:lnTo>
                    <a:pt x="13093" y="108877"/>
                  </a:lnTo>
                  <a:lnTo>
                    <a:pt x="16243" y="108877"/>
                  </a:lnTo>
                  <a:lnTo>
                    <a:pt x="18503" y="108432"/>
                  </a:lnTo>
                  <a:lnTo>
                    <a:pt x="20307" y="107530"/>
                  </a:lnTo>
                  <a:close/>
                </a:path>
                <a:path w="88265" h="109220">
                  <a:moveTo>
                    <a:pt x="87757" y="96850"/>
                  </a:moveTo>
                  <a:lnTo>
                    <a:pt x="48056" y="96850"/>
                  </a:lnTo>
                  <a:lnTo>
                    <a:pt x="86398" y="40601"/>
                  </a:lnTo>
                  <a:lnTo>
                    <a:pt x="86398" y="33985"/>
                  </a:lnTo>
                  <a:lnTo>
                    <a:pt x="36474" y="33985"/>
                  </a:lnTo>
                  <a:lnTo>
                    <a:pt x="36474" y="44069"/>
                  </a:lnTo>
                  <a:lnTo>
                    <a:pt x="70612" y="44069"/>
                  </a:lnTo>
                  <a:lnTo>
                    <a:pt x="32258" y="100457"/>
                  </a:lnTo>
                  <a:lnTo>
                    <a:pt x="32258" y="107073"/>
                  </a:lnTo>
                  <a:lnTo>
                    <a:pt x="87757" y="107073"/>
                  </a:lnTo>
                  <a:lnTo>
                    <a:pt x="87757" y="9685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58086" y="429359"/>
              <a:ext cx="451375" cy="13805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136967" y="608596"/>
              <a:ext cx="95885" cy="99060"/>
            </a:xfrm>
            <a:custGeom>
              <a:avLst/>
              <a:gdLst/>
              <a:ahLst/>
              <a:cxnLst/>
              <a:rect l="l" t="t" r="r" b="b"/>
              <a:pathLst>
                <a:path w="95884" h="99059">
                  <a:moveTo>
                    <a:pt x="12623" y="0"/>
                  </a:moveTo>
                  <a:lnTo>
                    <a:pt x="0" y="0"/>
                  </a:lnTo>
                  <a:lnTo>
                    <a:pt x="0" y="98653"/>
                  </a:lnTo>
                  <a:lnTo>
                    <a:pt x="12623" y="98653"/>
                  </a:lnTo>
                  <a:lnTo>
                    <a:pt x="12623" y="0"/>
                  </a:lnTo>
                  <a:close/>
                </a:path>
                <a:path w="95884" h="99059">
                  <a:moveTo>
                    <a:pt x="95326" y="52336"/>
                  </a:moveTo>
                  <a:lnTo>
                    <a:pt x="94005" y="40005"/>
                  </a:lnTo>
                  <a:lnTo>
                    <a:pt x="89928" y="31051"/>
                  </a:lnTo>
                  <a:lnTo>
                    <a:pt x="82956" y="25603"/>
                  </a:lnTo>
                  <a:lnTo>
                    <a:pt x="72910" y="23761"/>
                  </a:lnTo>
                  <a:lnTo>
                    <a:pt x="65811" y="24714"/>
                  </a:lnTo>
                  <a:lnTo>
                    <a:pt x="59474" y="27330"/>
                  </a:lnTo>
                  <a:lnTo>
                    <a:pt x="53733" y="31242"/>
                  </a:lnTo>
                  <a:lnTo>
                    <a:pt x="48399" y="36093"/>
                  </a:lnTo>
                  <a:lnTo>
                    <a:pt x="47955" y="36093"/>
                  </a:lnTo>
                  <a:lnTo>
                    <a:pt x="46901" y="25565"/>
                  </a:lnTo>
                  <a:lnTo>
                    <a:pt x="36677" y="25565"/>
                  </a:lnTo>
                  <a:lnTo>
                    <a:pt x="36677" y="98653"/>
                  </a:lnTo>
                  <a:lnTo>
                    <a:pt x="49149" y="98653"/>
                  </a:lnTo>
                  <a:lnTo>
                    <a:pt x="49149" y="45720"/>
                  </a:lnTo>
                  <a:lnTo>
                    <a:pt x="56375" y="38354"/>
                  </a:lnTo>
                  <a:lnTo>
                    <a:pt x="61633" y="34594"/>
                  </a:lnTo>
                  <a:lnTo>
                    <a:pt x="78625" y="34594"/>
                  </a:lnTo>
                  <a:lnTo>
                    <a:pt x="82842" y="40309"/>
                  </a:lnTo>
                  <a:lnTo>
                    <a:pt x="82842" y="98653"/>
                  </a:lnTo>
                  <a:lnTo>
                    <a:pt x="95326" y="98653"/>
                  </a:lnTo>
                  <a:lnTo>
                    <a:pt x="95326" y="523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54613" y="632351"/>
              <a:ext cx="214747" cy="7669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379024" y="817027"/>
            <a:ext cx="1064260" cy="177165"/>
            <a:chOff x="379024" y="817027"/>
            <a:chExt cx="1064260" cy="177165"/>
          </a:xfrm>
        </p:grpSpPr>
        <p:sp>
          <p:nvSpPr>
            <p:cNvPr id="13" name="object 13"/>
            <p:cNvSpPr/>
            <p:nvPr/>
          </p:nvSpPr>
          <p:spPr>
            <a:xfrm>
              <a:off x="379024" y="817027"/>
              <a:ext cx="1039106" cy="1765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32268" y="965432"/>
              <a:ext cx="10795" cy="11430"/>
            </a:xfrm>
            <a:custGeom>
              <a:avLst/>
              <a:gdLst/>
              <a:ahLst/>
              <a:cxnLst/>
              <a:rect l="l" t="t" r="r" b="b"/>
              <a:pathLst>
                <a:path w="10794" h="11430">
                  <a:moveTo>
                    <a:pt x="8186" y="0"/>
                  </a:moveTo>
                  <a:lnTo>
                    <a:pt x="2376" y="0"/>
                  </a:lnTo>
                  <a:lnTo>
                    <a:pt x="0" y="2288"/>
                  </a:lnTo>
                  <a:lnTo>
                    <a:pt x="0" y="8891"/>
                  </a:lnTo>
                  <a:lnTo>
                    <a:pt x="2376" y="11179"/>
                  </a:lnTo>
                  <a:lnTo>
                    <a:pt x="5281" y="11179"/>
                  </a:lnTo>
                  <a:lnTo>
                    <a:pt x="8186" y="11179"/>
                  </a:lnTo>
                  <a:lnTo>
                    <a:pt x="10563" y="8891"/>
                  </a:lnTo>
                  <a:lnTo>
                    <a:pt x="10563" y="2288"/>
                  </a:lnTo>
                  <a:lnTo>
                    <a:pt x="818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/>
          <p:nvPr/>
        </p:nvSpPr>
        <p:spPr>
          <a:xfrm>
            <a:off x="150350" y="284854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84535" y="3557656"/>
            <a:ext cx="13731875" cy="0"/>
          </a:xfrm>
          <a:custGeom>
            <a:avLst/>
            <a:gdLst/>
            <a:ahLst/>
            <a:cxnLst/>
            <a:rect l="l" t="t" r="r" b="b"/>
            <a:pathLst>
              <a:path w="13731875" h="0">
                <a:moveTo>
                  <a:pt x="0" y="0"/>
                </a:moveTo>
                <a:lnTo>
                  <a:pt x="13731659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4105650" y="240017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39803" y="150356"/>
            <a:ext cx="13731875" cy="0"/>
          </a:xfrm>
          <a:custGeom>
            <a:avLst/>
            <a:gdLst/>
            <a:ahLst/>
            <a:cxnLst/>
            <a:rect l="l" t="t" r="r" b="b"/>
            <a:pathLst>
              <a:path w="13731875" h="0">
                <a:moveTo>
                  <a:pt x="1373165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50350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831"/>
                </a:lnTo>
                <a:lnTo>
                  <a:pt x="44729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4060926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831"/>
                </a:moveTo>
                <a:lnTo>
                  <a:pt x="44729" y="44831"/>
                </a:lnTo>
                <a:lnTo>
                  <a:pt x="44729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4060926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729" y="44831"/>
                </a:moveTo>
                <a:lnTo>
                  <a:pt x="44729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50350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729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2020-09-25T09:26:49Z</dcterms:created>
  <dcterms:modified xsi:type="dcterms:W3CDTF">2020-09-25T09:26:49Z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2020-09-25T00:00:00Z</vt:filetime>
  </property>
</Properties>
</file>