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5124450"/>
  <p:notesSz cx="20104100" cy="5124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588579"/>
            <a:ext cx="17088486" cy="10761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869692"/>
            <a:ext cx="14072870" cy="12811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178623"/>
            <a:ext cx="8745284" cy="33821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178623"/>
            <a:ext cx="8745284" cy="33821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2086" y="52086"/>
            <a:ext cx="19999960" cy="5017770"/>
          </a:xfrm>
          <a:custGeom>
            <a:avLst/>
            <a:gdLst/>
            <a:ahLst/>
            <a:cxnLst/>
            <a:rect l="l" t="t" r="r" b="b"/>
            <a:pathLst>
              <a:path w="19999960" h="5017770">
                <a:moveTo>
                  <a:pt x="0" y="5017590"/>
                </a:moveTo>
                <a:lnTo>
                  <a:pt x="19999944" y="5017590"/>
                </a:lnTo>
                <a:lnTo>
                  <a:pt x="19999944" y="0"/>
                </a:lnTo>
                <a:lnTo>
                  <a:pt x="0" y="0"/>
                </a:lnTo>
                <a:lnTo>
                  <a:pt x="0" y="5017590"/>
                </a:lnTo>
                <a:close/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04978"/>
            <a:ext cx="18093690" cy="8199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178623"/>
            <a:ext cx="18093690" cy="33821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4765738"/>
            <a:ext cx="6433312" cy="2562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4765738"/>
            <a:ext cx="4623943" cy="2562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4765738"/>
            <a:ext cx="4623943" cy="2562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956" y="187844"/>
            <a:ext cx="0" cy="4775835"/>
          </a:xfrm>
          <a:custGeom>
            <a:avLst/>
            <a:gdLst/>
            <a:ahLst/>
            <a:cxnLst/>
            <a:rect l="l" t="t" r="r" b="b"/>
            <a:pathLst>
              <a:path w="0" h="4775835">
                <a:moveTo>
                  <a:pt x="0" y="0"/>
                </a:moveTo>
                <a:lnTo>
                  <a:pt x="0" y="4775371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88814" y="5021806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0" y="0"/>
                </a:moveTo>
                <a:lnTo>
                  <a:pt x="19756113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004163" y="158544"/>
            <a:ext cx="0" cy="4775835"/>
          </a:xfrm>
          <a:custGeom>
            <a:avLst/>
            <a:gdLst/>
            <a:ahLst/>
            <a:cxnLst/>
            <a:rect l="l" t="t" r="r" b="b"/>
            <a:pathLst>
              <a:path w="0" h="4775835">
                <a:moveTo>
                  <a:pt x="0" y="4775371"/>
                </a:move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9193" y="99954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19756113" y="0"/>
                </a:move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9956" y="4992509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297"/>
                </a:lnTo>
                <a:lnTo>
                  <a:pt x="29618" y="29297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74545" y="4992509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297"/>
                </a:moveTo>
                <a:lnTo>
                  <a:pt x="29618" y="29297"/>
                </a:lnTo>
                <a:lnTo>
                  <a:pt x="29618" y="0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74545" y="99954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18" y="29297"/>
                </a:moveTo>
                <a:lnTo>
                  <a:pt x="29618" y="0"/>
                </a:ln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99956" y="99954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18" y="0"/>
                </a:moveTo>
                <a:lnTo>
                  <a:pt x="0" y="0"/>
                </a:lnTo>
                <a:lnTo>
                  <a:pt x="0" y="29297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30251" y="47865"/>
            <a:ext cx="0" cy="5026660"/>
          </a:xfrm>
          <a:custGeom>
            <a:avLst/>
            <a:gdLst/>
            <a:ahLst/>
            <a:cxnLst/>
            <a:rect l="l" t="t" r="r" b="b"/>
            <a:pathLst>
              <a:path w="0" h="5026660">
                <a:moveTo>
                  <a:pt x="0" y="0"/>
                </a:moveTo>
                <a:lnTo>
                  <a:pt x="0" y="5026033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008415" y="47865"/>
            <a:ext cx="0" cy="5026660"/>
          </a:xfrm>
          <a:custGeom>
            <a:avLst/>
            <a:gdLst/>
            <a:ahLst/>
            <a:cxnLst/>
            <a:rect l="l" t="t" r="r" b="b"/>
            <a:pathLst>
              <a:path w="0" h="5026660">
                <a:moveTo>
                  <a:pt x="0" y="0"/>
                </a:moveTo>
                <a:lnTo>
                  <a:pt x="0" y="5026033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034445" y="47865"/>
            <a:ext cx="0" cy="5026660"/>
          </a:xfrm>
          <a:custGeom>
            <a:avLst/>
            <a:gdLst/>
            <a:ahLst/>
            <a:cxnLst/>
            <a:rect l="l" t="t" r="r" b="b"/>
            <a:pathLst>
              <a:path w="0" h="5026660">
                <a:moveTo>
                  <a:pt x="0" y="0"/>
                </a:moveTo>
                <a:lnTo>
                  <a:pt x="0" y="5026033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25035" y="367418"/>
            <a:ext cx="1729422" cy="330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318317" y="787728"/>
            <a:ext cx="1104265" cy="189865"/>
            <a:chOff x="318317" y="787728"/>
            <a:chExt cx="1104265" cy="189865"/>
          </a:xfrm>
        </p:grpSpPr>
        <p:sp>
          <p:nvSpPr>
            <p:cNvPr id="15" name="object 15"/>
            <p:cNvSpPr/>
            <p:nvPr/>
          </p:nvSpPr>
          <p:spPr>
            <a:xfrm>
              <a:off x="318317" y="787728"/>
              <a:ext cx="1079072" cy="18923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10777" y="946775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773" y="0"/>
                  </a:moveTo>
                  <a:lnTo>
                    <a:pt x="2547" y="0"/>
                  </a:lnTo>
                  <a:lnTo>
                    <a:pt x="0" y="2452"/>
                  </a:lnTo>
                  <a:lnTo>
                    <a:pt x="0" y="9528"/>
                  </a:lnTo>
                  <a:lnTo>
                    <a:pt x="2547" y="11981"/>
                  </a:lnTo>
                  <a:lnTo>
                    <a:pt x="5660" y="11981"/>
                  </a:lnTo>
                  <a:lnTo>
                    <a:pt x="8773" y="11981"/>
                  </a:lnTo>
                  <a:lnTo>
                    <a:pt x="11321" y="9528"/>
                  </a:lnTo>
                  <a:lnTo>
                    <a:pt x="11321" y="2452"/>
                  </a:lnTo>
                  <a:lnTo>
                    <a:pt x="877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17268127" y="4581669"/>
            <a:ext cx="605155" cy="117475"/>
          </a:xfrm>
          <a:custGeom>
            <a:avLst/>
            <a:gdLst/>
            <a:ahLst/>
            <a:cxnLst/>
            <a:rect l="l" t="t" r="r" b="b"/>
            <a:pathLst>
              <a:path w="605155" h="117475">
                <a:moveTo>
                  <a:pt x="77800" y="9245"/>
                </a:moveTo>
                <a:lnTo>
                  <a:pt x="0" y="9245"/>
                </a:lnTo>
                <a:lnTo>
                  <a:pt x="0" y="20675"/>
                </a:lnTo>
                <a:lnTo>
                  <a:pt x="32029" y="20675"/>
                </a:lnTo>
                <a:lnTo>
                  <a:pt x="32029" y="114655"/>
                </a:lnTo>
                <a:lnTo>
                  <a:pt x="45618" y="114655"/>
                </a:lnTo>
                <a:lnTo>
                  <a:pt x="45618" y="20675"/>
                </a:lnTo>
                <a:lnTo>
                  <a:pt x="77800" y="20675"/>
                </a:lnTo>
                <a:lnTo>
                  <a:pt x="77800" y="9245"/>
                </a:lnTo>
                <a:close/>
              </a:path>
              <a:path w="605155" h="117475">
                <a:moveTo>
                  <a:pt x="108521" y="36550"/>
                </a:moveTo>
                <a:lnTo>
                  <a:pt x="95097" y="36550"/>
                </a:lnTo>
                <a:lnTo>
                  <a:pt x="95097" y="115163"/>
                </a:lnTo>
                <a:lnTo>
                  <a:pt x="108521" y="115163"/>
                </a:lnTo>
                <a:lnTo>
                  <a:pt x="108521" y="36550"/>
                </a:lnTo>
                <a:close/>
              </a:path>
              <a:path w="605155" h="117475">
                <a:moveTo>
                  <a:pt x="110782" y="6464"/>
                </a:moveTo>
                <a:lnTo>
                  <a:pt x="107061" y="2908"/>
                </a:lnTo>
                <a:lnTo>
                  <a:pt x="96710" y="2908"/>
                </a:lnTo>
                <a:lnTo>
                  <a:pt x="92989" y="6464"/>
                </a:lnTo>
                <a:lnTo>
                  <a:pt x="92989" y="16979"/>
                </a:lnTo>
                <a:lnTo>
                  <a:pt x="96710" y="20383"/>
                </a:lnTo>
                <a:lnTo>
                  <a:pt x="107061" y="20383"/>
                </a:lnTo>
                <a:lnTo>
                  <a:pt x="110782" y="16979"/>
                </a:lnTo>
                <a:lnTo>
                  <a:pt x="110782" y="6464"/>
                </a:lnTo>
                <a:close/>
              </a:path>
              <a:path w="605155" h="117475">
                <a:moveTo>
                  <a:pt x="172910" y="113715"/>
                </a:moveTo>
                <a:lnTo>
                  <a:pt x="170167" y="104165"/>
                </a:lnTo>
                <a:lnTo>
                  <a:pt x="166928" y="105625"/>
                </a:lnTo>
                <a:lnTo>
                  <a:pt x="164020" y="106108"/>
                </a:lnTo>
                <a:lnTo>
                  <a:pt x="152209" y="106108"/>
                </a:lnTo>
                <a:lnTo>
                  <a:pt x="148971" y="100609"/>
                </a:lnTo>
                <a:lnTo>
                  <a:pt x="148971" y="47396"/>
                </a:lnTo>
                <a:lnTo>
                  <a:pt x="170319" y="47396"/>
                </a:lnTo>
                <a:lnTo>
                  <a:pt x="170319" y="36550"/>
                </a:lnTo>
                <a:lnTo>
                  <a:pt x="148971" y="36550"/>
                </a:lnTo>
                <a:lnTo>
                  <a:pt x="148971" y="11328"/>
                </a:lnTo>
                <a:lnTo>
                  <a:pt x="137807" y="11328"/>
                </a:lnTo>
                <a:lnTo>
                  <a:pt x="136194" y="36550"/>
                </a:lnTo>
                <a:lnTo>
                  <a:pt x="123901" y="37363"/>
                </a:lnTo>
                <a:lnTo>
                  <a:pt x="123901" y="47396"/>
                </a:lnTo>
                <a:lnTo>
                  <a:pt x="135547" y="47396"/>
                </a:lnTo>
                <a:lnTo>
                  <a:pt x="135547" y="90741"/>
                </a:lnTo>
                <a:lnTo>
                  <a:pt x="136690" y="101485"/>
                </a:lnTo>
                <a:lnTo>
                  <a:pt x="140474" y="109804"/>
                </a:lnTo>
                <a:lnTo>
                  <a:pt x="147421" y="115189"/>
                </a:lnTo>
                <a:lnTo>
                  <a:pt x="158026" y="117106"/>
                </a:lnTo>
                <a:lnTo>
                  <a:pt x="163372" y="117106"/>
                </a:lnTo>
                <a:lnTo>
                  <a:pt x="168706" y="115658"/>
                </a:lnTo>
                <a:lnTo>
                  <a:pt x="172910" y="113715"/>
                </a:lnTo>
                <a:close/>
              </a:path>
              <a:path w="605155" h="117475">
                <a:moveTo>
                  <a:pt x="246265" y="71488"/>
                </a:moveTo>
                <a:lnTo>
                  <a:pt x="234302" y="41808"/>
                </a:lnTo>
                <a:lnTo>
                  <a:pt x="234302" y="69062"/>
                </a:lnTo>
                <a:lnTo>
                  <a:pt x="192722" y="69062"/>
                </a:lnTo>
                <a:lnTo>
                  <a:pt x="195351" y="59004"/>
                </a:lnTo>
                <a:lnTo>
                  <a:pt x="200367" y="51536"/>
                </a:lnTo>
                <a:lnTo>
                  <a:pt x="207149" y="46888"/>
                </a:lnTo>
                <a:lnTo>
                  <a:pt x="215049" y="45288"/>
                </a:lnTo>
                <a:lnTo>
                  <a:pt x="223100" y="46824"/>
                </a:lnTo>
                <a:lnTo>
                  <a:pt x="229158" y="51358"/>
                </a:lnTo>
                <a:lnTo>
                  <a:pt x="232892" y="58635"/>
                </a:lnTo>
                <a:lnTo>
                  <a:pt x="232994" y="59004"/>
                </a:lnTo>
                <a:lnTo>
                  <a:pt x="234302" y="69062"/>
                </a:lnTo>
                <a:lnTo>
                  <a:pt x="234302" y="41808"/>
                </a:lnTo>
                <a:lnTo>
                  <a:pt x="228117" y="37198"/>
                </a:lnTo>
                <a:lnTo>
                  <a:pt x="214718" y="34620"/>
                </a:lnTo>
                <a:lnTo>
                  <a:pt x="201637" y="37465"/>
                </a:lnTo>
                <a:lnTo>
                  <a:pt x="190360" y="45656"/>
                </a:lnTo>
                <a:lnTo>
                  <a:pt x="182448" y="58635"/>
                </a:lnTo>
                <a:lnTo>
                  <a:pt x="179463" y="75857"/>
                </a:lnTo>
                <a:lnTo>
                  <a:pt x="182372" y="93294"/>
                </a:lnTo>
                <a:lnTo>
                  <a:pt x="190334" y="106248"/>
                </a:lnTo>
                <a:lnTo>
                  <a:pt x="202260" y="114325"/>
                </a:lnTo>
                <a:lnTo>
                  <a:pt x="216992" y="117106"/>
                </a:lnTo>
                <a:lnTo>
                  <a:pt x="224675" y="116522"/>
                </a:lnTo>
                <a:lnTo>
                  <a:pt x="231521" y="114884"/>
                </a:lnTo>
                <a:lnTo>
                  <a:pt x="237617" y="112331"/>
                </a:lnTo>
                <a:lnTo>
                  <a:pt x="243027" y="109016"/>
                </a:lnTo>
                <a:lnTo>
                  <a:pt x="241528" y="106273"/>
                </a:lnTo>
                <a:lnTo>
                  <a:pt x="238340" y="100444"/>
                </a:lnTo>
                <a:lnTo>
                  <a:pt x="232841" y="104165"/>
                </a:lnTo>
                <a:lnTo>
                  <a:pt x="226212" y="106273"/>
                </a:lnTo>
                <a:lnTo>
                  <a:pt x="218605" y="106273"/>
                </a:lnTo>
                <a:lnTo>
                  <a:pt x="208445" y="104355"/>
                </a:lnTo>
                <a:lnTo>
                  <a:pt x="200507" y="98907"/>
                </a:lnTo>
                <a:lnTo>
                  <a:pt x="195160" y="90436"/>
                </a:lnTo>
                <a:lnTo>
                  <a:pt x="192722" y="79425"/>
                </a:lnTo>
                <a:lnTo>
                  <a:pt x="245618" y="79425"/>
                </a:lnTo>
                <a:lnTo>
                  <a:pt x="246100" y="76835"/>
                </a:lnTo>
                <a:lnTo>
                  <a:pt x="246164" y="75857"/>
                </a:lnTo>
                <a:lnTo>
                  <a:pt x="246265" y="71488"/>
                </a:lnTo>
                <a:close/>
              </a:path>
              <a:path w="605155" h="117475">
                <a:moveTo>
                  <a:pt x="286562" y="115658"/>
                </a:moveTo>
                <a:lnTo>
                  <a:pt x="284784" y="105625"/>
                </a:lnTo>
                <a:lnTo>
                  <a:pt x="283489" y="105943"/>
                </a:lnTo>
                <a:lnTo>
                  <a:pt x="279920" y="105943"/>
                </a:lnTo>
                <a:lnTo>
                  <a:pt x="278142" y="104495"/>
                </a:lnTo>
                <a:lnTo>
                  <a:pt x="278142" y="0"/>
                </a:lnTo>
                <a:lnTo>
                  <a:pt x="264718" y="0"/>
                </a:lnTo>
                <a:lnTo>
                  <a:pt x="264718" y="110642"/>
                </a:lnTo>
                <a:lnTo>
                  <a:pt x="268770" y="117106"/>
                </a:lnTo>
                <a:lnTo>
                  <a:pt x="278790" y="117106"/>
                </a:lnTo>
                <a:lnTo>
                  <a:pt x="282194" y="117106"/>
                </a:lnTo>
                <a:lnTo>
                  <a:pt x="284619" y="116624"/>
                </a:lnTo>
                <a:lnTo>
                  <a:pt x="286562" y="115658"/>
                </a:lnTo>
                <a:close/>
              </a:path>
              <a:path w="605155" h="117475">
                <a:moveTo>
                  <a:pt x="356158" y="93649"/>
                </a:moveTo>
                <a:lnTo>
                  <a:pt x="322199" y="66319"/>
                </a:lnTo>
                <a:lnTo>
                  <a:pt x="315404" y="63411"/>
                </a:lnTo>
                <a:lnTo>
                  <a:pt x="315404" y="50469"/>
                </a:lnTo>
                <a:lnTo>
                  <a:pt x="319760" y="44970"/>
                </a:lnTo>
                <a:lnTo>
                  <a:pt x="336753" y="44970"/>
                </a:lnTo>
                <a:lnTo>
                  <a:pt x="342417" y="47231"/>
                </a:lnTo>
                <a:lnTo>
                  <a:pt x="347916" y="51269"/>
                </a:lnTo>
                <a:lnTo>
                  <a:pt x="354063" y="43510"/>
                </a:lnTo>
                <a:lnTo>
                  <a:pt x="349034" y="39941"/>
                </a:lnTo>
                <a:lnTo>
                  <a:pt x="343242" y="37122"/>
                </a:lnTo>
                <a:lnTo>
                  <a:pt x="336753" y="35280"/>
                </a:lnTo>
                <a:lnTo>
                  <a:pt x="329628" y="34620"/>
                </a:lnTo>
                <a:lnTo>
                  <a:pt x="318147" y="36334"/>
                </a:lnTo>
                <a:lnTo>
                  <a:pt x="309613" y="41046"/>
                </a:lnTo>
                <a:lnTo>
                  <a:pt x="304292" y="48120"/>
                </a:lnTo>
                <a:lnTo>
                  <a:pt x="302463" y="56934"/>
                </a:lnTo>
                <a:lnTo>
                  <a:pt x="304419" y="65366"/>
                </a:lnTo>
                <a:lnTo>
                  <a:pt x="309600" y="71615"/>
                </a:lnTo>
                <a:lnTo>
                  <a:pt x="316992" y="76225"/>
                </a:lnTo>
                <a:lnTo>
                  <a:pt x="325589" y="79743"/>
                </a:lnTo>
                <a:lnTo>
                  <a:pt x="334479" y="82981"/>
                </a:lnTo>
                <a:lnTo>
                  <a:pt x="343217" y="86372"/>
                </a:lnTo>
                <a:lnTo>
                  <a:pt x="343217" y="101257"/>
                </a:lnTo>
                <a:lnTo>
                  <a:pt x="338201" y="106591"/>
                </a:lnTo>
                <a:lnTo>
                  <a:pt x="318147" y="106591"/>
                </a:lnTo>
                <a:lnTo>
                  <a:pt x="311035" y="103682"/>
                </a:lnTo>
                <a:lnTo>
                  <a:pt x="304241" y="98018"/>
                </a:lnTo>
                <a:lnTo>
                  <a:pt x="298094" y="105791"/>
                </a:lnTo>
                <a:lnTo>
                  <a:pt x="304126" y="110553"/>
                </a:lnTo>
                <a:lnTo>
                  <a:pt x="311150" y="114122"/>
                </a:lnTo>
                <a:lnTo>
                  <a:pt x="318973" y="116344"/>
                </a:lnTo>
                <a:lnTo>
                  <a:pt x="327367" y="117106"/>
                </a:lnTo>
                <a:lnTo>
                  <a:pt x="339712" y="115239"/>
                </a:lnTo>
                <a:lnTo>
                  <a:pt x="348742" y="110172"/>
                </a:lnTo>
                <a:lnTo>
                  <a:pt x="354279" y="102704"/>
                </a:lnTo>
                <a:lnTo>
                  <a:pt x="356158" y="93649"/>
                </a:lnTo>
                <a:close/>
              </a:path>
              <a:path w="605155" h="117475">
                <a:moveTo>
                  <a:pt x="435546" y="71488"/>
                </a:moveTo>
                <a:lnTo>
                  <a:pt x="435216" y="69062"/>
                </a:lnTo>
                <a:lnTo>
                  <a:pt x="433438" y="56172"/>
                </a:lnTo>
                <a:lnTo>
                  <a:pt x="427685" y="45288"/>
                </a:lnTo>
                <a:lnTo>
                  <a:pt x="427304" y="44564"/>
                </a:lnTo>
                <a:lnTo>
                  <a:pt x="423583" y="41808"/>
                </a:lnTo>
                <a:lnTo>
                  <a:pt x="423583" y="69062"/>
                </a:lnTo>
                <a:lnTo>
                  <a:pt x="382003" y="69062"/>
                </a:lnTo>
                <a:lnTo>
                  <a:pt x="384632" y="59004"/>
                </a:lnTo>
                <a:lnTo>
                  <a:pt x="389648" y="51536"/>
                </a:lnTo>
                <a:lnTo>
                  <a:pt x="396430" y="46888"/>
                </a:lnTo>
                <a:lnTo>
                  <a:pt x="404329" y="45288"/>
                </a:lnTo>
                <a:lnTo>
                  <a:pt x="412381" y="46824"/>
                </a:lnTo>
                <a:lnTo>
                  <a:pt x="418439" y="51358"/>
                </a:lnTo>
                <a:lnTo>
                  <a:pt x="422173" y="58635"/>
                </a:lnTo>
                <a:lnTo>
                  <a:pt x="422275" y="59004"/>
                </a:lnTo>
                <a:lnTo>
                  <a:pt x="423583" y="69062"/>
                </a:lnTo>
                <a:lnTo>
                  <a:pt x="423583" y="41808"/>
                </a:lnTo>
                <a:lnTo>
                  <a:pt x="417398" y="37198"/>
                </a:lnTo>
                <a:lnTo>
                  <a:pt x="404012" y="34620"/>
                </a:lnTo>
                <a:lnTo>
                  <a:pt x="390918" y="37465"/>
                </a:lnTo>
                <a:lnTo>
                  <a:pt x="379641" y="45656"/>
                </a:lnTo>
                <a:lnTo>
                  <a:pt x="371729" y="58635"/>
                </a:lnTo>
                <a:lnTo>
                  <a:pt x="368744" y="75857"/>
                </a:lnTo>
                <a:lnTo>
                  <a:pt x="371652" y="93294"/>
                </a:lnTo>
                <a:lnTo>
                  <a:pt x="379628" y="106248"/>
                </a:lnTo>
                <a:lnTo>
                  <a:pt x="391541" y="114325"/>
                </a:lnTo>
                <a:lnTo>
                  <a:pt x="406273" y="117106"/>
                </a:lnTo>
                <a:lnTo>
                  <a:pt x="413956" y="116522"/>
                </a:lnTo>
                <a:lnTo>
                  <a:pt x="420814" y="114884"/>
                </a:lnTo>
                <a:lnTo>
                  <a:pt x="426897" y="112331"/>
                </a:lnTo>
                <a:lnTo>
                  <a:pt x="432308" y="109016"/>
                </a:lnTo>
                <a:lnTo>
                  <a:pt x="430809" y="106273"/>
                </a:lnTo>
                <a:lnTo>
                  <a:pt x="427621" y="100444"/>
                </a:lnTo>
                <a:lnTo>
                  <a:pt x="422122" y="104165"/>
                </a:lnTo>
                <a:lnTo>
                  <a:pt x="415493" y="106273"/>
                </a:lnTo>
                <a:lnTo>
                  <a:pt x="407885" y="106273"/>
                </a:lnTo>
                <a:lnTo>
                  <a:pt x="397725" y="104355"/>
                </a:lnTo>
                <a:lnTo>
                  <a:pt x="389788" y="98907"/>
                </a:lnTo>
                <a:lnTo>
                  <a:pt x="384441" y="90436"/>
                </a:lnTo>
                <a:lnTo>
                  <a:pt x="382003" y="79425"/>
                </a:lnTo>
                <a:lnTo>
                  <a:pt x="434898" y="79425"/>
                </a:lnTo>
                <a:lnTo>
                  <a:pt x="435381" y="76835"/>
                </a:lnTo>
                <a:lnTo>
                  <a:pt x="435457" y="75857"/>
                </a:lnTo>
                <a:lnTo>
                  <a:pt x="435546" y="71488"/>
                </a:lnTo>
                <a:close/>
              </a:path>
              <a:path w="605155" h="117475">
                <a:moveTo>
                  <a:pt x="467321" y="36550"/>
                </a:moveTo>
                <a:lnTo>
                  <a:pt x="453885" y="36550"/>
                </a:lnTo>
                <a:lnTo>
                  <a:pt x="453885" y="115163"/>
                </a:lnTo>
                <a:lnTo>
                  <a:pt x="467321" y="115163"/>
                </a:lnTo>
                <a:lnTo>
                  <a:pt x="467321" y="36550"/>
                </a:lnTo>
                <a:close/>
              </a:path>
              <a:path w="605155" h="117475">
                <a:moveTo>
                  <a:pt x="469582" y="6464"/>
                </a:moveTo>
                <a:lnTo>
                  <a:pt x="465861" y="2908"/>
                </a:lnTo>
                <a:lnTo>
                  <a:pt x="455510" y="2908"/>
                </a:lnTo>
                <a:lnTo>
                  <a:pt x="451789" y="6464"/>
                </a:lnTo>
                <a:lnTo>
                  <a:pt x="451789" y="16979"/>
                </a:lnTo>
                <a:lnTo>
                  <a:pt x="455510" y="20383"/>
                </a:lnTo>
                <a:lnTo>
                  <a:pt x="465861" y="20383"/>
                </a:lnTo>
                <a:lnTo>
                  <a:pt x="469582" y="16979"/>
                </a:lnTo>
                <a:lnTo>
                  <a:pt x="469582" y="6464"/>
                </a:lnTo>
                <a:close/>
              </a:path>
              <a:path w="605155" h="117475">
                <a:moveTo>
                  <a:pt x="531710" y="113715"/>
                </a:moveTo>
                <a:lnTo>
                  <a:pt x="528955" y="104165"/>
                </a:lnTo>
                <a:lnTo>
                  <a:pt x="525729" y="105625"/>
                </a:lnTo>
                <a:lnTo>
                  <a:pt x="522808" y="106108"/>
                </a:lnTo>
                <a:lnTo>
                  <a:pt x="511009" y="106108"/>
                </a:lnTo>
                <a:lnTo>
                  <a:pt x="507771" y="100609"/>
                </a:lnTo>
                <a:lnTo>
                  <a:pt x="507771" y="47396"/>
                </a:lnTo>
                <a:lnTo>
                  <a:pt x="529120" y="47396"/>
                </a:lnTo>
                <a:lnTo>
                  <a:pt x="529120" y="36550"/>
                </a:lnTo>
                <a:lnTo>
                  <a:pt x="507771" y="36550"/>
                </a:lnTo>
                <a:lnTo>
                  <a:pt x="507771" y="11328"/>
                </a:lnTo>
                <a:lnTo>
                  <a:pt x="496608" y="11328"/>
                </a:lnTo>
                <a:lnTo>
                  <a:pt x="494995" y="36550"/>
                </a:lnTo>
                <a:lnTo>
                  <a:pt x="482701" y="37363"/>
                </a:lnTo>
                <a:lnTo>
                  <a:pt x="482701" y="47396"/>
                </a:lnTo>
                <a:lnTo>
                  <a:pt x="494347" y="47396"/>
                </a:lnTo>
                <a:lnTo>
                  <a:pt x="494347" y="90741"/>
                </a:lnTo>
                <a:lnTo>
                  <a:pt x="495490" y="101485"/>
                </a:lnTo>
                <a:lnTo>
                  <a:pt x="499275" y="109804"/>
                </a:lnTo>
                <a:lnTo>
                  <a:pt x="506222" y="115189"/>
                </a:lnTo>
                <a:lnTo>
                  <a:pt x="516826" y="117106"/>
                </a:lnTo>
                <a:lnTo>
                  <a:pt x="522173" y="117106"/>
                </a:lnTo>
                <a:lnTo>
                  <a:pt x="527507" y="115658"/>
                </a:lnTo>
                <a:lnTo>
                  <a:pt x="531710" y="113715"/>
                </a:lnTo>
                <a:close/>
              </a:path>
              <a:path w="605155" h="117475">
                <a:moveTo>
                  <a:pt x="605066" y="71488"/>
                </a:moveTo>
                <a:lnTo>
                  <a:pt x="593090" y="41795"/>
                </a:lnTo>
                <a:lnTo>
                  <a:pt x="593090" y="69062"/>
                </a:lnTo>
                <a:lnTo>
                  <a:pt x="551522" y="69062"/>
                </a:lnTo>
                <a:lnTo>
                  <a:pt x="554151" y="59004"/>
                </a:lnTo>
                <a:lnTo>
                  <a:pt x="559168" y="51536"/>
                </a:lnTo>
                <a:lnTo>
                  <a:pt x="565950" y="46888"/>
                </a:lnTo>
                <a:lnTo>
                  <a:pt x="573849" y="45288"/>
                </a:lnTo>
                <a:lnTo>
                  <a:pt x="581901" y="46824"/>
                </a:lnTo>
                <a:lnTo>
                  <a:pt x="587959" y="51358"/>
                </a:lnTo>
                <a:lnTo>
                  <a:pt x="591680" y="58635"/>
                </a:lnTo>
                <a:lnTo>
                  <a:pt x="591794" y="59004"/>
                </a:lnTo>
                <a:lnTo>
                  <a:pt x="593090" y="69062"/>
                </a:lnTo>
                <a:lnTo>
                  <a:pt x="593090" y="41795"/>
                </a:lnTo>
                <a:lnTo>
                  <a:pt x="586917" y="37198"/>
                </a:lnTo>
                <a:lnTo>
                  <a:pt x="573519" y="34620"/>
                </a:lnTo>
                <a:lnTo>
                  <a:pt x="560438" y="37465"/>
                </a:lnTo>
                <a:lnTo>
                  <a:pt x="549160" y="45656"/>
                </a:lnTo>
                <a:lnTo>
                  <a:pt x="541248" y="58635"/>
                </a:lnTo>
                <a:lnTo>
                  <a:pt x="538264" y="75857"/>
                </a:lnTo>
                <a:lnTo>
                  <a:pt x="541172" y="93294"/>
                </a:lnTo>
                <a:lnTo>
                  <a:pt x="549135" y="106248"/>
                </a:lnTo>
                <a:lnTo>
                  <a:pt x="561047" y="114325"/>
                </a:lnTo>
                <a:lnTo>
                  <a:pt x="575792" y="117106"/>
                </a:lnTo>
                <a:lnTo>
                  <a:pt x="583476" y="116522"/>
                </a:lnTo>
                <a:lnTo>
                  <a:pt x="590321" y="114884"/>
                </a:lnTo>
                <a:lnTo>
                  <a:pt x="596417" y="112331"/>
                </a:lnTo>
                <a:lnTo>
                  <a:pt x="601827" y="109016"/>
                </a:lnTo>
                <a:lnTo>
                  <a:pt x="600329" y="106273"/>
                </a:lnTo>
                <a:lnTo>
                  <a:pt x="597141" y="100444"/>
                </a:lnTo>
                <a:lnTo>
                  <a:pt x="591642" y="104165"/>
                </a:lnTo>
                <a:lnTo>
                  <a:pt x="585012" y="106273"/>
                </a:lnTo>
                <a:lnTo>
                  <a:pt x="577405" y="106273"/>
                </a:lnTo>
                <a:lnTo>
                  <a:pt x="567245" y="104355"/>
                </a:lnTo>
                <a:lnTo>
                  <a:pt x="559308" y="98907"/>
                </a:lnTo>
                <a:lnTo>
                  <a:pt x="553948" y="90436"/>
                </a:lnTo>
                <a:lnTo>
                  <a:pt x="551522" y="79425"/>
                </a:lnTo>
                <a:lnTo>
                  <a:pt x="604418" y="79425"/>
                </a:lnTo>
                <a:lnTo>
                  <a:pt x="604901" y="76835"/>
                </a:lnTo>
                <a:lnTo>
                  <a:pt x="604964" y="75857"/>
                </a:lnTo>
                <a:lnTo>
                  <a:pt x="605066" y="7148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12279017" y="4581662"/>
            <a:ext cx="628650" cy="117475"/>
            <a:chOff x="12279017" y="4581662"/>
            <a:chExt cx="628650" cy="117475"/>
          </a:xfrm>
        </p:grpSpPr>
        <p:sp>
          <p:nvSpPr>
            <p:cNvPr id="19" name="object 19"/>
            <p:cNvSpPr/>
            <p:nvPr/>
          </p:nvSpPr>
          <p:spPr>
            <a:xfrm>
              <a:off x="12279017" y="4585706"/>
              <a:ext cx="150914" cy="11306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2449358" y="4581662"/>
              <a:ext cx="458211" cy="11710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8118" y="47865"/>
            <a:ext cx="0" cy="5026660"/>
          </a:xfrm>
          <a:custGeom>
            <a:avLst/>
            <a:gdLst/>
            <a:ahLst/>
            <a:cxnLst/>
            <a:rect l="l" t="t" r="r" b="b"/>
            <a:pathLst>
              <a:path w="0" h="5026660">
                <a:moveTo>
                  <a:pt x="0" y="0"/>
                </a:moveTo>
                <a:lnTo>
                  <a:pt x="0" y="5026033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04149" y="47865"/>
            <a:ext cx="0" cy="5026660"/>
          </a:xfrm>
          <a:custGeom>
            <a:avLst/>
            <a:gdLst/>
            <a:ahLst/>
            <a:cxnLst/>
            <a:rect l="l" t="t" r="r" b="b"/>
            <a:pathLst>
              <a:path w="0" h="5026660">
                <a:moveTo>
                  <a:pt x="0" y="0"/>
                </a:moveTo>
                <a:lnTo>
                  <a:pt x="0" y="5026033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082311" y="47865"/>
            <a:ext cx="0" cy="5026660"/>
          </a:xfrm>
          <a:custGeom>
            <a:avLst/>
            <a:gdLst/>
            <a:ahLst/>
            <a:cxnLst/>
            <a:rect l="l" t="t" r="r" b="b"/>
            <a:pathLst>
              <a:path w="0" h="5026660">
                <a:moveTo>
                  <a:pt x="0" y="0"/>
                </a:moveTo>
                <a:lnTo>
                  <a:pt x="0" y="5026033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25035" y="367418"/>
            <a:ext cx="1729422" cy="330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318317" y="787728"/>
            <a:ext cx="1104265" cy="189865"/>
            <a:chOff x="318317" y="787728"/>
            <a:chExt cx="1104265" cy="189865"/>
          </a:xfrm>
        </p:grpSpPr>
        <p:sp>
          <p:nvSpPr>
            <p:cNvPr id="7" name="object 7"/>
            <p:cNvSpPr/>
            <p:nvPr/>
          </p:nvSpPr>
          <p:spPr>
            <a:xfrm>
              <a:off x="318317" y="787728"/>
              <a:ext cx="1079072" cy="18923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10777" y="946775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773" y="0"/>
                  </a:moveTo>
                  <a:lnTo>
                    <a:pt x="2547" y="0"/>
                  </a:lnTo>
                  <a:lnTo>
                    <a:pt x="0" y="2452"/>
                  </a:lnTo>
                  <a:lnTo>
                    <a:pt x="0" y="9528"/>
                  </a:lnTo>
                  <a:lnTo>
                    <a:pt x="2547" y="11981"/>
                  </a:lnTo>
                  <a:lnTo>
                    <a:pt x="5660" y="11981"/>
                  </a:lnTo>
                  <a:lnTo>
                    <a:pt x="8773" y="11981"/>
                  </a:lnTo>
                  <a:lnTo>
                    <a:pt x="11321" y="9528"/>
                  </a:lnTo>
                  <a:lnTo>
                    <a:pt x="11321" y="2452"/>
                  </a:lnTo>
                  <a:lnTo>
                    <a:pt x="877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99956" y="187844"/>
            <a:ext cx="0" cy="4775835"/>
          </a:xfrm>
          <a:custGeom>
            <a:avLst/>
            <a:gdLst/>
            <a:ahLst/>
            <a:cxnLst/>
            <a:rect l="l" t="t" r="r" b="b"/>
            <a:pathLst>
              <a:path w="0" h="4775835">
                <a:moveTo>
                  <a:pt x="0" y="0"/>
                </a:moveTo>
                <a:lnTo>
                  <a:pt x="0" y="4775371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88814" y="5021806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0" y="0"/>
                </a:moveTo>
                <a:lnTo>
                  <a:pt x="19756113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0004163" y="158544"/>
            <a:ext cx="0" cy="4775835"/>
          </a:xfrm>
          <a:custGeom>
            <a:avLst/>
            <a:gdLst/>
            <a:ahLst/>
            <a:cxnLst/>
            <a:rect l="l" t="t" r="r" b="b"/>
            <a:pathLst>
              <a:path w="0" h="4775835">
                <a:moveTo>
                  <a:pt x="0" y="4775371"/>
                </a:move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59193" y="99954"/>
            <a:ext cx="19756120" cy="0"/>
          </a:xfrm>
          <a:custGeom>
            <a:avLst/>
            <a:gdLst/>
            <a:ahLst/>
            <a:cxnLst/>
            <a:rect l="l" t="t" r="r" b="b"/>
            <a:pathLst>
              <a:path w="19756120" h="0">
                <a:moveTo>
                  <a:pt x="19756113" y="0"/>
                </a:move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99956" y="4992509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297"/>
                </a:lnTo>
                <a:lnTo>
                  <a:pt x="29618" y="29297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9974545" y="4992509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297"/>
                </a:moveTo>
                <a:lnTo>
                  <a:pt x="29618" y="29297"/>
                </a:lnTo>
                <a:lnTo>
                  <a:pt x="29618" y="0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9974545" y="99954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18" y="29297"/>
                </a:moveTo>
                <a:lnTo>
                  <a:pt x="29618" y="0"/>
                </a:lnTo>
                <a:lnTo>
                  <a:pt x="0" y="0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99956" y="99954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618" y="0"/>
                </a:moveTo>
                <a:lnTo>
                  <a:pt x="0" y="0"/>
                </a:lnTo>
                <a:lnTo>
                  <a:pt x="0" y="29297"/>
                </a:lnTo>
              </a:path>
            </a:pathLst>
          </a:custGeom>
          <a:ln w="844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2020-09-25T08:23:49Z</dcterms:created>
  <dcterms:modified xsi:type="dcterms:W3CDTF">2020-09-25T08:23:49Z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2020-09-25T00:00:00Z</vt:filetime>
  </property>
</Properties>
</file>