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10807700"/>
  <p:notesSz cx="20104100" cy="108077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350387"/>
            <a:ext cx="17088486" cy="22696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052312"/>
            <a:ext cx="14072870" cy="27019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485771"/>
            <a:ext cx="8745284" cy="7133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485771"/>
            <a:ext cx="8745284" cy="7133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48310"/>
            <a:ext cx="20003770" cy="10679430"/>
          </a:xfrm>
          <a:custGeom>
            <a:avLst/>
            <a:gdLst/>
            <a:ahLst/>
            <a:cxnLst/>
            <a:rect l="l" t="t" r="r" b="b"/>
            <a:pathLst>
              <a:path w="20003770" h="10679430">
                <a:moveTo>
                  <a:pt x="-217" y="10679520"/>
                </a:moveTo>
                <a:lnTo>
                  <a:pt x="19947636" y="10679520"/>
                </a:lnTo>
                <a:lnTo>
                  <a:pt x="19947636" y="29818"/>
                </a:lnTo>
                <a:lnTo>
                  <a:pt x="-217" y="29818"/>
                </a:lnTo>
                <a:lnTo>
                  <a:pt x="-217" y="10679520"/>
                </a:lnTo>
                <a:close/>
              </a:path>
            </a:pathLst>
          </a:custGeom>
          <a:ln w="1266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32308"/>
            <a:ext cx="18093690" cy="17292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485771"/>
            <a:ext cx="18093690" cy="7133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051161"/>
            <a:ext cx="6433312" cy="5403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051161"/>
            <a:ext cx="4623943" cy="5403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051161"/>
            <a:ext cx="4623943" cy="5403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19.png"/><Relationship Id="rId11" Type="http://schemas.openxmlformats.org/officeDocument/2006/relationships/image" Target="../media/image20.png"/><Relationship Id="rId12" Type="http://schemas.openxmlformats.org/officeDocument/2006/relationships/image" Target="../media/image21.png"/><Relationship Id="rId13" Type="http://schemas.openxmlformats.org/officeDocument/2006/relationships/image" Target="../media/image22.png"/><Relationship Id="rId14" Type="http://schemas.openxmlformats.org/officeDocument/2006/relationships/image" Target="../media/image23.png"/><Relationship Id="rId15" Type="http://schemas.openxmlformats.org/officeDocument/2006/relationships/image" Target="../media/image24.png"/><Relationship Id="rId16" Type="http://schemas.openxmlformats.org/officeDocument/2006/relationships/image" Target="../media/image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9933" y="283480"/>
            <a:ext cx="0" cy="10283825"/>
          </a:xfrm>
          <a:custGeom>
            <a:avLst/>
            <a:gdLst/>
            <a:ahLst/>
            <a:cxnLst/>
            <a:rect l="l" t="t" r="r" b="b"/>
            <a:pathLst>
              <a:path w="0" h="10283825">
                <a:moveTo>
                  <a:pt x="0" y="0"/>
                </a:moveTo>
                <a:lnTo>
                  <a:pt x="0" y="10283511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2551" y="10656027"/>
            <a:ext cx="19583400" cy="0"/>
          </a:xfrm>
          <a:custGeom>
            <a:avLst/>
            <a:gdLst/>
            <a:ahLst/>
            <a:cxnLst/>
            <a:rect l="l" t="t" r="r" b="b"/>
            <a:pathLst>
              <a:path w="19583400" h="0">
                <a:moveTo>
                  <a:pt x="0" y="0"/>
                </a:moveTo>
                <a:lnTo>
                  <a:pt x="19583221" y="0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954186" y="238963"/>
            <a:ext cx="0" cy="10283825"/>
          </a:xfrm>
          <a:custGeom>
            <a:avLst/>
            <a:gdLst/>
            <a:ahLst/>
            <a:cxnLst/>
            <a:rect l="l" t="t" r="r" b="b"/>
            <a:pathLst>
              <a:path w="0" h="10283825">
                <a:moveTo>
                  <a:pt x="0" y="10283511"/>
                </a:moveTo>
                <a:lnTo>
                  <a:pt x="0" y="0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8347" y="149928"/>
            <a:ext cx="19583400" cy="0"/>
          </a:xfrm>
          <a:custGeom>
            <a:avLst/>
            <a:gdLst/>
            <a:ahLst/>
            <a:cxnLst/>
            <a:rect l="l" t="t" r="r" b="b"/>
            <a:pathLst>
              <a:path w="19583400" h="0">
                <a:moveTo>
                  <a:pt x="19583221" y="0"/>
                </a:moveTo>
                <a:lnTo>
                  <a:pt x="0" y="0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49933" y="10611509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4">
                <a:moveTo>
                  <a:pt x="0" y="0"/>
                </a:moveTo>
                <a:lnTo>
                  <a:pt x="0" y="44516"/>
                </a:lnTo>
                <a:lnTo>
                  <a:pt x="44200" y="44516"/>
                </a:lnTo>
              </a:path>
            </a:pathLst>
          </a:custGeom>
          <a:ln w="1266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09981" y="10611509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4">
                <a:moveTo>
                  <a:pt x="0" y="44516"/>
                </a:moveTo>
                <a:lnTo>
                  <a:pt x="44200" y="44516"/>
                </a:lnTo>
                <a:lnTo>
                  <a:pt x="44200" y="0"/>
                </a:lnTo>
              </a:path>
            </a:pathLst>
          </a:custGeom>
          <a:ln w="1266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09981" y="149931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4200" y="44516"/>
                </a:moveTo>
                <a:lnTo>
                  <a:pt x="44200" y="0"/>
                </a:lnTo>
                <a:lnTo>
                  <a:pt x="0" y="0"/>
                </a:lnTo>
              </a:path>
            </a:pathLst>
          </a:custGeom>
          <a:ln w="1266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49933" y="149931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4200" y="0"/>
                </a:moveTo>
                <a:lnTo>
                  <a:pt x="0" y="0"/>
                </a:lnTo>
                <a:lnTo>
                  <a:pt x="0" y="44516"/>
                </a:lnTo>
              </a:path>
            </a:pathLst>
          </a:custGeom>
          <a:ln w="1266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032362" y="71797"/>
            <a:ext cx="0" cy="10662920"/>
          </a:xfrm>
          <a:custGeom>
            <a:avLst/>
            <a:gdLst/>
            <a:ahLst/>
            <a:cxnLst/>
            <a:rect l="l" t="t" r="r" b="b"/>
            <a:pathLst>
              <a:path w="0" h="10662920">
                <a:moveTo>
                  <a:pt x="0" y="0"/>
                </a:moveTo>
                <a:lnTo>
                  <a:pt x="0" y="10662366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9986591" y="71797"/>
            <a:ext cx="0" cy="10662920"/>
          </a:xfrm>
          <a:custGeom>
            <a:avLst/>
            <a:gdLst/>
            <a:ahLst/>
            <a:cxnLst/>
            <a:rect l="l" t="t" r="r" b="b"/>
            <a:pathLst>
              <a:path w="0" h="10662920">
                <a:moveTo>
                  <a:pt x="0" y="0"/>
                </a:moveTo>
                <a:lnTo>
                  <a:pt x="0" y="10662366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5012623" y="71797"/>
            <a:ext cx="0" cy="10662920"/>
          </a:xfrm>
          <a:custGeom>
            <a:avLst/>
            <a:gdLst/>
            <a:ahLst/>
            <a:cxnLst/>
            <a:rect l="l" t="t" r="r" b="b"/>
            <a:pathLst>
              <a:path w="0" h="10662920">
                <a:moveTo>
                  <a:pt x="0" y="0"/>
                </a:moveTo>
                <a:lnTo>
                  <a:pt x="0" y="10662366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487001" y="508246"/>
            <a:ext cx="2477135" cy="475615"/>
            <a:chOff x="487001" y="508246"/>
            <a:chExt cx="2477135" cy="475615"/>
          </a:xfrm>
        </p:grpSpPr>
        <p:sp>
          <p:nvSpPr>
            <p:cNvPr id="14" name="object 14"/>
            <p:cNvSpPr/>
            <p:nvPr/>
          </p:nvSpPr>
          <p:spPr>
            <a:xfrm>
              <a:off x="2395168" y="560694"/>
              <a:ext cx="266047" cy="11835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487001" y="508246"/>
              <a:ext cx="1939844" cy="47524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684563" y="515208"/>
              <a:ext cx="158017" cy="16384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864998" y="584630"/>
              <a:ext cx="98796" cy="14361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467581" y="1113463"/>
            <a:ext cx="1595120" cy="273050"/>
            <a:chOff x="467581" y="1113463"/>
            <a:chExt cx="1595120" cy="273050"/>
          </a:xfrm>
        </p:grpSpPr>
        <p:sp>
          <p:nvSpPr>
            <p:cNvPr id="19" name="object 19"/>
            <p:cNvSpPr/>
            <p:nvPr/>
          </p:nvSpPr>
          <p:spPr>
            <a:xfrm>
              <a:off x="467581" y="1113463"/>
              <a:ext cx="1559128" cy="27248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046258" y="1342481"/>
              <a:ext cx="16510" cy="17780"/>
            </a:xfrm>
            <a:custGeom>
              <a:avLst/>
              <a:gdLst/>
              <a:ahLst/>
              <a:cxnLst/>
              <a:rect l="l" t="t" r="r" b="b"/>
              <a:pathLst>
                <a:path w="16510" h="17780">
                  <a:moveTo>
                    <a:pt x="6926" y="26231"/>
                  </a:moveTo>
                  <a:lnTo>
                    <a:pt x="-2014" y="26231"/>
                  </a:lnTo>
                  <a:lnTo>
                    <a:pt x="-5671" y="29753"/>
                  </a:lnTo>
                  <a:lnTo>
                    <a:pt x="-5671" y="39914"/>
                  </a:lnTo>
                  <a:lnTo>
                    <a:pt x="-2014" y="43436"/>
                  </a:lnTo>
                  <a:lnTo>
                    <a:pt x="2456" y="43436"/>
                  </a:lnTo>
                  <a:lnTo>
                    <a:pt x="6926" y="43436"/>
                  </a:lnTo>
                  <a:lnTo>
                    <a:pt x="10584" y="39914"/>
                  </a:lnTo>
                  <a:lnTo>
                    <a:pt x="10584" y="29753"/>
                  </a:lnTo>
                  <a:lnTo>
                    <a:pt x="6926" y="2623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17111843" y="9987867"/>
            <a:ext cx="910590" cy="176530"/>
            <a:chOff x="17111843" y="9987867"/>
            <a:chExt cx="910590" cy="176530"/>
          </a:xfrm>
        </p:grpSpPr>
        <p:sp>
          <p:nvSpPr>
            <p:cNvPr id="22" name="object 22"/>
            <p:cNvSpPr/>
            <p:nvPr/>
          </p:nvSpPr>
          <p:spPr>
            <a:xfrm>
              <a:off x="17064406" y="9994506"/>
              <a:ext cx="166370" cy="168910"/>
            </a:xfrm>
            <a:custGeom>
              <a:avLst/>
              <a:gdLst/>
              <a:ahLst/>
              <a:cxnLst/>
              <a:rect l="l" t="t" r="r" b="b"/>
              <a:pathLst>
                <a:path w="166369" h="168909">
                  <a:moveTo>
                    <a:pt x="116700" y="8813"/>
                  </a:moveTo>
                  <a:lnTo>
                    <a:pt x="0" y="8813"/>
                  </a:lnTo>
                  <a:lnTo>
                    <a:pt x="0" y="26593"/>
                  </a:lnTo>
                  <a:lnTo>
                    <a:pt x="48044" y="26593"/>
                  </a:lnTo>
                  <a:lnTo>
                    <a:pt x="48044" y="168833"/>
                  </a:lnTo>
                  <a:lnTo>
                    <a:pt x="68427" y="168833"/>
                  </a:lnTo>
                  <a:lnTo>
                    <a:pt x="68427" y="26593"/>
                  </a:lnTo>
                  <a:lnTo>
                    <a:pt x="116700" y="26593"/>
                  </a:lnTo>
                  <a:lnTo>
                    <a:pt x="116700" y="8813"/>
                  </a:lnTo>
                  <a:close/>
                </a:path>
                <a:path w="166369" h="168909">
                  <a:moveTo>
                    <a:pt x="162775" y="50469"/>
                  </a:moveTo>
                  <a:lnTo>
                    <a:pt x="142646" y="50469"/>
                  </a:lnTo>
                  <a:lnTo>
                    <a:pt x="142646" y="168389"/>
                  </a:lnTo>
                  <a:lnTo>
                    <a:pt x="162775" y="168389"/>
                  </a:lnTo>
                  <a:lnTo>
                    <a:pt x="162775" y="50469"/>
                  </a:lnTo>
                  <a:close/>
                </a:path>
                <a:path w="166369" h="168909">
                  <a:moveTo>
                    <a:pt x="166179" y="5334"/>
                  </a:moveTo>
                  <a:lnTo>
                    <a:pt x="160591" y="0"/>
                  </a:lnTo>
                  <a:lnTo>
                    <a:pt x="145072" y="0"/>
                  </a:lnTo>
                  <a:lnTo>
                    <a:pt x="139484" y="5334"/>
                  </a:lnTo>
                  <a:lnTo>
                    <a:pt x="139484" y="21107"/>
                  </a:lnTo>
                  <a:lnTo>
                    <a:pt x="145072" y="26200"/>
                  </a:lnTo>
                  <a:lnTo>
                    <a:pt x="160591" y="26200"/>
                  </a:lnTo>
                  <a:lnTo>
                    <a:pt x="166179" y="21107"/>
                  </a:lnTo>
                  <a:lnTo>
                    <a:pt x="166179" y="533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7298213" y="10004898"/>
              <a:ext cx="184058" cy="15911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7510008" y="9987867"/>
              <a:ext cx="256976" cy="17615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7791412" y="9992246"/>
              <a:ext cx="27305" cy="168910"/>
            </a:xfrm>
            <a:custGeom>
              <a:avLst/>
              <a:gdLst/>
              <a:ahLst/>
              <a:cxnLst/>
              <a:rect l="l" t="t" r="r" b="b"/>
              <a:pathLst>
                <a:path w="27305" h="168909">
                  <a:moveTo>
                    <a:pt x="-26022" y="52722"/>
                  </a:moveTo>
                  <a:lnTo>
                    <a:pt x="-46161" y="52722"/>
                  </a:lnTo>
                  <a:lnTo>
                    <a:pt x="-46161" y="170639"/>
                  </a:lnTo>
                  <a:lnTo>
                    <a:pt x="-26022" y="170639"/>
                  </a:lnTo>
                  <a:lnTo>
                    <a:pt x="-26022" y="52722"/>
                  </a:lnTo>
                  <a:close/>
                </a:path>
                <a:path w="27305" h="168909">
                  <a:moveTo>
                    <a:pt x="-28206" y="2255"/>
                  </a:moveTo>
                  <a:lnTo>
                    <a:pt x="-43734" y="2255"/>
                  </a:lnTo>
                  <a:lnTo>
                    <a:pt x="-49315" y="7593"/>
                  </a:lnTo>
                  <a:lnTo>
                    <a:pt x="-49315" y="23364"/>
                  </a:lnTo>
                  <a:lnTo>
                    <a:pt x="-43734" y="28459"/>
                  </a:lnTo>
                  <a:lnTo>
                    <a:pt x="-28206" y="28459"/>
                  </a:lnTo>
                  <a:lnTo>
                    <a:pt x="-22626" y="23364"/>
                  </a:lnTo>
                  <a:lnTo>
                    <a:pt x="-22626" y="7593"/>
                  </a:lnTo>
                  <a:lnTo>
                    <a:pt x="-28206" y="225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7837907" y="10004898"/>
              <a:ext cx="184058" cy="15911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/>
          <p:nvPr/>
        </p:nvSpPr>
        <p:spPr>
          <a:xfrm>
            <a:off x="12064895" y="10001491"/>
            <a:ext cx="78414" cy="15960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2197739" y="9993949"/>
            <a:ext cx="61202" cy="17006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12321117" y="10039933"/>
            <a:ext cx="60886" cy="12408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0" name="object 30"/>
          <p:cNvGrpSpPr/>
          <p:nvPr/>
        </p:nvGrpSpPr>
        <p:grpSpPr>
          <a:xfrm>
            <a:off x="12438292" y="9987867"/>
            <a:ext cx="572135" cy="176530"/>
            <a:chOff x="12438292" y="9987867"/>
            <a:chExt cx="572135" cy="176530"/>
          </a:xfrm>
        </p:grpSpPr>
        <p:sp>
          <p:nvSpPr>
            <p:cNvPr id="31" name="object 31"/>
            <p:cNvSpPr/>
            <p:nvPr/>
          </p:nvSpPr>
          <p:spPr>
            <a:xfrm>
              <a:off x="12438292" y="9987867"/>
              <a:ext cx="317096" cy="17615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2779792" y="9992246"/>
              <a:ext cx="27305" cy="168910"/>
            </a:xfrm>
            <a:custGeom>
              <a:avLst/>
              <a:gdLst/>
              <a:ahLst/>
              <a:cxnLst/>
              <a:rect l="l" t="t" r="r" b="b"/>
              <a:pathLst>
                <a:path w="27304" h="168909">
                  <a:moveTo>
                    <a:pt x="-12131" y="52722"/>
                  </a:moveTo>
                  <a:lnTo>
                    <a:pt x="-32269" y="52722"/>
                  </a:lnTo>
                  <a:lnTo>
                    <a:pt x="-32269" y="170639"/>
                  </a:lnTo>
                  <a:lnTo>
                    <a:pt x="-12131" y="170639"/>
                  </a:lnTo>
                  <a:lnTo>
                    <a:pt x="-12131" y="52722"/>
                  </a:lnTo>
                  <a:close/>
                </a:path>
                <a:path w="27304" h="168909">
                  <a:moveTo>
                    <a:pt x="-14315" y="2255"/>
                  </a:moveTo>
                  <a:lnTo>
                    <a:pt x="-29843" y="2255"/>
                  </a:lnTo>
                  <a:lnTo>
                    <a:pt x="-35423" y="7593"/>
                  </a:lnTo>
                  <a:lnTo>
                    <a:pt x="-35423" y="23364"/>
                  </a:lnTo>
                  <a:lnTo>
                    <a:pt x="-29843" y="28459"/>
                  </a:lnTo>
                  <a:lnTo>
                    <a:pt x="-14315" y="28459"/>
                  </a:lnTo>
                  <a:lnTo>
                    <a:pt x="-8734" y="23364"/>
                  </a:lnTo>
                  <a:lnTo>
                    <a:pt x="-8734" y="7593"/>
                  </a:lnTo>
                  <a:lnTo>
                    <a:pt x="-14315" y="225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2826287" y="10004898"/>
              <a:ext cx="184058" cy="15911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04162" y="71797"/>
            <a:ext cx="0" cy="10662920"/>
          </a:xfrm>
          <a:custGeom>
            <a:avLst/>
            <a:gdLst/>
            <a:ahLst/>
            <a:cxnLst/>
            <a:rect l="l" t="t" r="r" b="b"/>
            <a:pathLst>
              <a:path w="0" h="10662920">
                <a:moveTo>
                  <a:pt x="0" y="0"/>
                </a:moveTo>
                <a:lnTo>
                  <a:pt x="0" y="10662366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130191" y="71797"/>
            <a:ext cx="0" cy="10662920"/>
          </a:xfrm>
          <a:custGeom>
            <a:avLst/>
            <a:gdLst/>
            <a:ahLst/>
            <a:cxnLst/>
            <a:rect l="l" t="t" r="r" b="b"/>
            <a:pathLst>
              <a:path w="0" h="10662920">
                <a:moveTo>
                  <a:pt x="0" y="0"/>
                </a:moveTo>
                <a:lnTo>
                  <a:pt x="0" y="10662366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084423" y="71797"/>
            <a:ext cx="0" cy="10662920"/>
          </a:xfrm>
          <a:custGeom>
            <a:avLst/>
            <a:gdLst/>
            <a:ahLst/>
            <a:cxnLst/>
            <a:rect l="l" t="t" r="r" b="b"/>
            <a:pathLst>
              <a:path w="0" h="10662920">
                <a:moveTo>
                  <a:pt x="0" y="0"/>
                </a:moveTo>
                <a:lnTo>
                  <a:pt x="0" y="10662366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489554" y="508246"/>
            <a:ext cx="2474595" cy="220345"/>
            <a:chOff x="489554" y="508246"/>
            <a:chExt cx="2474595" cy="220345"/>
          </a:xfrm>
        </p:grpSpPr>
        <p:sp>
          <p:nvSpPr>
            <p:cNvPr id="6" name="object 6"/>
            <p:cNvSpPr/>
            <p:nvPr/>
          </p:nvSpPr>
          <p:spPr>
            <a:xfrm>
              <a:off x="489554" y="508246"/>
              <a:ext cx="1883288" cy="21559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395168" y="560694"/>
              <a:ext cx="266047" cy="11835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684562" y="515208"/>
              <a:ext cx="158017" cy="16384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864999" y="584630"/>
              <a:ext cx="98796" cy="14361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/>
          <p:cNvGrpSpPr/>
          <p:nvPr/>
        </p:nvGrpSpPr>
        <p:grpSpPr>
          <a:xfrm>
            <a:off x="487001" y="795978"/>
            <a:ext cx="312420" cy="151130"/>
            <a:chOff x="487001" y="795978"/>
            <a:chExt cx="312420" cy="151130"/>
          </a:xfrm>
        </p:grpSpPr>
        <p:sp>
          <p:nvSpPr>
            <p:cNvPr id="11" name="object 11"/>
            <p:cNvSpPr/>
            <p:nvPr/>
          </p:nvSpPr>
          <p:spPr>
            <a:xfrm>
              <a:off x="487001" y="795978"/>
              <a:ext cx="197957" cy="14806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704453" y="817198"/>
              <a:ext cx="94917" cy="12962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/>
          <p:nvPr/>
        </p:nvSpPr>
        <p:spPr>
          <a:xfrm>
            <a:off x="859245" y="855772"/>
            <a:ext cx="92607" cy="8826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1014733" y="793193"/>
            <a:ext cx="748030" cy="190500"/>
            <a:chOff x="1014733" y="793193"/>
            <a:chExt cx="748030" cy="190500"/>
          </a:xfrm>
        </p:grpSpPr>
        <p:sp>
          <p:nvSpPr>
            <p:cNvPr id="15" name="object 15"/>
            <p:cNvSpPr/>
            <p:nvPr/>
          </p:nvSpPr>
          <p:spPr>
            <a:xfrm>
              <a:off x="1014733" y="817523"/>
              <a:ext cx="86678" cy="12651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130955" y="793193"/>
              <a:ext cx="379484" cy="15363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544485" y="852546"/>
              <a:ext cx="155952" cy="9149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727381" y="917352"/>
              <a:ext cx="35560" cy="66675"/>
            </a:xfrm>
            <a:custGeom>
              <a:avLst/>
              <a:gdLst/>
              <a:ahLst/>
              <a:cxnLst/>
              <a:rect l="l" t="t" r="r" b="b"/>
              <a:pathLst>
                <a:path w="35560" h="66675">
                  <a:moveTo>
                    <a:pt x="14189" y="27409"/>
                  </a:moveTo>
                  <a:lnTo>
                    <a:pt x="6551" y="27409"/>
                  </a:lnTo>
                  <a:lnTo>
                    <a:pt x="71" y="32501"/>
                  </a:lnTo>
                  <a:lnTo>
                    <a:pt x="71" y="49627"/>
                  </a:lnTo>
                  <a:lnTo>
                    <a:pt x="6320" y="54255"/>
                  </a:lnTo>
                  <a:lnTo>
                    <a:pt x="15346" y="54255"/>
                  </a:lnTo>
                  <a:lnTo>
                    <a:pt x="16271" y="54024"/>
                  </a:lnTo>
                  <a:lnTo>
                    <a:pt x="14836" y="62796"/>
                  </a:lnTo>
                  <a:lnTo>
                    <a:pt x="10688" y="70571"/>
                  </a:lnTo>
                  <a:lnTo>
                    <a:pt x="4067" y="77130"/>
                  </a:lnTo>
                  <a:lnTo>
                    <a:pt x="-4788" y="82258"/>
                  </a:lnTo>
                  <a:lnTo>
                    <a:pt x="-159" y="93367"/>
                  </a:lnTo>
                  <a:lnTo>
                    <a:pt x="12619" y="86181"/>
                  </a:lnTo>
                  <a:lnTo>
                    <a:pt x="22231" y="76328"/>
                  </a:lnTo>
                  <a:lnTo>
                    <a:pt x="28284" y="64174"/>
                  </a:lnTo>
                  <a:lnTo>
                    <a:pt x="30389" y="50089"/>
                  </a:lnTo>
                  <a:lnTo>
                    <a:pt x="29289" y="40590"/>
                  </a:lnTo>
                  <a:lnTo>
                    <a:pt x="26107" y="33455"/>
                  </a:lnTo>
                  <a:lnTo>
                    <a:pt x="21016" y="28968"/>
                  </a:lnTo>
                  <a:lnTo>
                    <a:pt x="14189" y="2740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1841792" y="791801"/>
            <a:ext cx="506095" cy="155575"/>
            <a:chOff x="1841792" y="791801"/>
            <a:chExt cx="506095" cy="155575"/>
          </a:xfrm>
        </p:grpSpPr>
        <p:sp>
          <p:nvSpPr>
            <p:cNvPr id="20" name="object 20"/>
            <p:cNvSpPr/>
            <p:nvPr/>
          </p:nvSpPr>
          <p:spPr>
            <a:xfrm>
              <a:off x="1841792" y="791801"/>
              <a:ext cx="19685" cy="152400"/>
            </a:xfrm>
            <a:custGeom>
              <a:avLst/>
              <a:gdLst/>
              <a:ahLst/>
              <a:cxnLst/>
              <a:rect l="l" t="t" r="r" b="b"/>
              <a:pathLst>
                <a:path w="19685" h="152400">
                  <a:moveTo>
                    <a:pt x="14334" y="27757"/>
                  </a:moveTo>
                  <a:lnTo>
                    <a:pt x="-5105" y="27757"/>
                  </a:lnTo>
                  <a:lnTo>
                    <a:pt x="-5105" y="179575"/>
                  </a:lnTo>
                  <a:lnTo>
                    <a:pt x="14334" y="179575"/>
                  </a:lnTo>
                  <a:lnTo>
                    <a:pt x="14334" y="2775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897722" y="852546"/>
              <a:ext cx="85744" cy="9149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022043" y="852546"/>
              <a:ext cx="85744" cy="91494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139309" y="852140"/>
              <a:ext cx="91053" cy="9468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261704" y="852546"/>
              <a:ext cx="85744" cy="9149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467581" y="1113463"/>
            <a:ext cx="1595120" cy="273050"/>
            <a:chOff x="467581" y="1113463"/>
            <a:chExt cx="1595120" cy="273050"/>
          </a:xfrm>
        </p:grpSpPr>
        <p:sp>
          <p:nvSpPr>
            <p:cNvPr id="26" name="object 26"/>
            <p:cNvSpPr/>
            <p:nvPr/>
          </p:nvSpPr>
          <p:spPr>
            <a:xfrm>
              <a:off x="467581" y="1113463"/>
              <a:ext cx="1559128" cy="272489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046258" y="1342481"/>
              <a:ext cx="16510" cy="17780"/>
            </a:xfrm>
            <a:custGeom>
              <a:avLst/>
              <a:gdLst/>
              <a:ahLst/>
              <a:cxnLst/>
              <a:rect l="l" t="t" r="r" b="b"/>
              <a:pathLst>
                <a:path w="16510" h="17780">
                  <a:moveTo>
                    <a:pt x="6926" y="26231"/>
                  </a:moveTo>
                  <a:lnTo>
                    <a:pt x="-2014" y="26231"/>
                  </a:lnTo>
                  <a:lnTo>
                    <a:pt x="-5671" y="29753"/>
                  </a:lnTo>
                  <a:lnTo>
                    <a:pt x="-5671" y="39914"/>
                  </a:lnTo>
                  <a:lnTo>
                    <a:pt x="-2014" y="43436"/>
                  </a:lnTo>
                  <a:lnTo>
                    <a:pt x="2456" y="43436"/>
                  </a:lnTo>
                  <a:lnTo>
                    <a:pt x="6926" y="43436"/>
                  </a:lnTo>
                  <a:lnTo>
                    <a:pt x="10584" y="39914"/>
                  </a:lnTo>
                  <a:lnTo>
                    <a:pt x="10584" y="29753"/>
                  </a:lnTo>
                  <a:lnTo>
                    <a:pt x="6926" y="2623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/>
          <p:nvPr/>
        </p:nvSpPr>
        <p:spPr>
          <a:xfrm>
            <a:off x="149933" y="283480"/>
            <a:ext cx="0" cy="10283825"/>
          </a:xfrm>
          <a:custGeom>
            <a:avLst/>
            <a:gdLst/>
            <a:ahLst/>
            <a:cxnLst/>
            <a:rect l="l" t="t" r="r" b="b"/>
            <a:pathLst>
              <a:path w="0" h="10283825">
                <a:moveTo>
                  <a:pt x="0" y="0"/>
                </a:moveTo>
                <a:lnTo>
                  <a:pt x="0" y="10283511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82551" y="10656027"/>
            <a:ext cx="19583400" cy="0"/>
          </a:xfrm>
          <a:custGeom>
            <a:avLst/>
            <a:gdLst/>
            <a:ahLst/>
            <a:cxnLst/>
            <a:rect l="l" t="t" r="r" b="b"/>
            <a:pathLst>
              <a:path w="19583400" h="0">
                <a:moveTo>
                  <a:pt x="0" y="0"/>
                </a:moveTo>
                <a:lnTo>
                  <a:pt x="19583221" y="0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19954186" y="238963"/>
            <a:ext cx="0" cy="10283825"/>
          </a:xfrm>
          <a:custGeom>
            <a:avLst/>
            <a:gdLst/>
            <a:ahLst/>
            <a:cxnLst/>
            <a:rect l="l" t="t" r="r" b="b"/>
            <a:pathLst>
              <a:path w="0" h="10283825">
                <a:moveTo>
                  <a:pt x="0" y="10283511"/>
                </a:moveTo>
                <a:lnTo>
                  <a:pt x="0" y="0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238347" y="149928"/>
            <a:ext cx="19583400" cy="0"/>
          </a:xfrm>
          <a:custGeom>
            <a:avLst/>
            <a:gdLst/>
            <a:ahLst/>
            <a:cxnLst/>
            <a:rect l="l" t="t" r="r" b="b"/>
            <a:pathLst>
              <a:path w="19583400" h="0">
                <a:moveTo>
                  <a:pt x="19583221" y="0"/>
                </a:moveTo>
                <a:lnTo>
                  <a:pt x="0" y="0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49933" y="10611509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4">
                <a:moveTo>
                  <a:pt x="0" y="0"/>
                </a:moveTo>
                <a:lnTo>
                  <a:pt x="0" y="44516"/>
                </a:lnTo>
                <a:lnTo>
                  <a:pt x="44200" y="44516"/>
                </a:lnTo>
              </a:path>
            </a:pathLst>
          </a:custGeom>
          <a:ln w="1266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9909981" y="10611509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4">
                <a:moveTo>
                  <a:pt x="0" y="44516"/>
                </a:moveTo>
                <a:lnTo>
                  <a:pt x="44200" y="44516"/>
                </a:lnTo>
                <a:lnTo>
                  <a:pt x="44200" y="0"/>
                </a:lnTo>
              </a:path>
            </a:pathLst>
          </a:custGeom>
          <a:ln w="1266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9909981" y="149931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4200" y="44516"/>
                </a:moveTo>
                <a:lnTo>
                  <a:pt x="44200" y="0"/>
                </a:lnTo>
                <a:lnTo>
                  <a:pt x="0" y="0"/>
                </a:lnTo>
              </a:path>
            </a:pathLst>
          </a:custGeom>
          <a:ln w="1266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49933" y="149931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4200" y="0"/>
                </a:moveTo>
                <a:lnTo>
                  <a:pt x="0" y="0"/>
                </a:lnTo>
                <a:lnTo>
                  <a:pt x="0" y="44516"/>
                </a:lnTo>
              </a:path>
            </a:pathLst>
          </a:custGeom>
          <a:ln w="1266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2020-09-25T08:35:31Z</dcterms:created>
  <dcterms:modified xsi:type="dcterms:W3CDTF">2020-09-25T08:35:31Z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2020-09-25T00:00:00Z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2020-09-25T00:00:00Z</vt:filetime>
  </property>
</Properties>
</file>